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22" r:id="rId3"/>
    <p:sldId id="258" r:id="rId4"/>
    <p:sldId id="259" r:id="rId5"/>
    <p:sldId id="563" r:id="rId6"/>
    <p:sldId id="302" r:id="rId7"/>
    <p:sldId id="257" r:id="rId8"/>
    <p:sldId id="273" r:id="rId9"/>
    <p:sldId id="271" r:id="rId10"/>
    <p:sldId id="297" r:id="rId11"/>
    <p:sldId id="275" r:id="rId12"/>
    <p:sldId id="300" r:id="rId13"/>
    <p:sldId id="301" r:id="rId14"/>
    <p:sldId id="298" r:id="rId15"/>
    <p:sldId id="268" r:id="rId16"/>
    <p:sldId id="296" r:id="rId17"/>
    <p:sldId id="263" r:id="rId18"/>
    <p:sldId id="279" r:id="rId19"/>
    <p:sldId id="281" r:id="rId20"/>
    <p:sldId id="599" r:id="rId21"/>
    <p:sldId id="591" r:id="rId22"/>
    <p:sldId id="592" r:id="rId23"/>
    <p:sldId id="593" r:id="rId24"/>
    <p:sldId id="612" r:id="rId25"/>
    <p:sldId id="595" r:id="rId26"/>
    <p:sldId id="596" r:id="rId27"/>
    <p:sldId id="613" r:id="rId28"/>
    <p:sldId id="614" r:id="rId29"/>
    <p:sldId id="597" r:id="rId30"/>
    <p:sldId id="598" r:id="rId31"/>
    <p:sldId id="600" r:id="rId32"/>
    <p:sldId id="305" r:id="rId33"/>
    <p:sldId id="306" r:id="rId34"/>
    <p:sldId id="309" r:id="rId35"/>
    <p:sldId id="308" r:id="rId36"/>
    <p:sldId id="339" r:id="rId37"/>
    <p:sldId id="616" r:id="rId38"/>
    <p:sldId id="455" r:id="rId39"/>
    <p:sldId id="456" r:id="rId40"/>
    <p:sldId id="457" r:id="rId41"/>
    <p:sldId id="458" r:id="rId42"/>
    <p:sldId id="615" r:id="rId43"/>
    <p:sldId id="459" r:id="rId44"/>
    <p:sldId id="460" r:id="rId45"/>
    <p:sldId id="461" r:id="rId46"/>
    <p:sldId id="462" r:id="rId47"/>
    <p:sldId id="463" r:id="rId48"/>
    <p:sldId id="464" r:id="rId49"/>
    <p:sldId id="467" r:id="rId50"/>
    <p:sldId id="469" r:id="rId51"/>
    <p:sldId id="606" r:id="rId52"/>
    <p:sldId id="473" r:id="rId53"/>
    <p:sldId id="474" r:id="rId54"/>
    <p:sldId id="475" r:id="rId55"/>
    <p:sldId id="477" r:id="rId56"/>
    <p:sldId id="562" r:id="rId57"/>
    <p:sldId id="337" r:id="rId58"/>
    <p:sldId id="338" r:id="rId59"/>
    <p:sldId id="311" r:id="rId60"/>
    <p:sldId id="501" r:id="rId61"/>
    <p:sldId id="502" r:id="rId62"/>
    <p:sldId id="504" r:id="rId63"/>
    <p:sldId id="519" r:id="rId64"/>
    <p:sldId id="521" r:id="rId65"/>
    <p:sldId id="522" r:id="rId66"/>
    <p:sldId id="523" r:id="rId67"/>
    <p:sldId id="525" r:id="rId68"/>
    <p:sldId id="565" r:id="rId69"/>
    <p:sldId id="567" r:id="rId70"/>
    <p:sldId id="568" r:id="rId71"/>
    <p:sldId id="572" r:id="rId72"/>
    <p:sldId id="573" r:id="rId73"/>
    <p:sldId id="578" r:id="rId74"/>
    <p:sldId id="579" r:id="rId75"/>
    <p:sldId id="580" r:id="rId76"/>
    <p:sldId id="581" r:id="rId77"/>
    <p:sldId id="582" r:id="rId78"/>
    <p:sldId id="583" r:id="rId79"/>
    <p:sldId id="601" r:id="rId80"/>
    <p:sldId id="584" r:id="rId81"/>
    <p:sldId id="274" r:id="rId82"/>
    <p:sldId id="332" r:id="rId83"/>
    <p:sldId id="333" r:id="rId84"/>
    <p:sldId id="618" r:id="rId85"/>
    <p:sldId id="276" r:id="rId86"/>
    <p:sldId id="619" r:id="rId87"/>
    <p:sldId id="312" r:id="rId88"/>
    <p:sldId id="277" r:id="rId89"/>
    <p:sldId id="620" r:id="rId90"/>
    <p:sldId id="621" r:id="rId91"/>
    <p:sldId id="314" r:id="rId92"/>
    <p:sldId id="315" r:id="rId93"/>
    <p:sldId id="280" r:id="rId94"/>
    <p:sldId id="320" r:id="rId95"/>
    <p:sldId id="335" r:id="rId96"/>
    <p:sldId id="323" r:id="rId97"/>
    <p:sldId id="292" r:id="rId98"/>
    <p:sldId id="602" r:id="rId99"/>
    <p:sldId id="611" r:id="rId100"/>
    <p:sldId id="608" r:id="rId101"/>
    <p:sldId id="609" r:id="rId102"/>
    <p:sldId id="607" r:id="rId103"/>
    <p:sldId id="610" r:id="rId104"/>
    <p:sldId id="603" r:id="rId10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C5A5C-4EFD-44BF-A1BB-A907B6199D9D}" v="6" dt="2025-01-21T14:54:55.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4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es Riera" userId="ae352b0aacc56467" providerId="LiveId" clId="{4F6C5A5C-4EFD-44BF-A1BB-A907B6199D9D}"/>
    <pc:docChg chg="custSel addSld delSld modSld sldOrd">
      <pc:chgData name="Carles Riera" userId="ae352b0aacc56467" providerId="LiveId" clId="{4F6C5A5C-4EFD-44BF-A1BB-A907B6199D9D}" dt="2025-01-21T15:07:21.551" v="529" actId="47"/>
      <pc:docMkLst>
        <pc:docMk/>
      </pc:docMkLst>
      <pc:sldChg chg="del">
        <pc:chgData name="Carles Riera" userId="ae352b0aacc56467" providerId="LiveId" clId="{4F6C5A5C-4EFD-44BF-A1BB-A907B6199D9D}" dt="2025-01-14T16:28:56.743" v="26" actId="47"/>
        <pc:sldMkLst>
          <pc:docMk/>
          <pc:sldMk cId="3104547076" sldId="270"/>
        </pc:sldMkLst>
      </pc:sldChg>
      <pc:sldChg chg="del">
        <pc:chgData name="Carles Riera" userId="ae352b0aacc56467" providerId="LiveId" clId="{4F6C5A5C-4EFD-44BF-A1BB-A907B6199D9D}" dt="2025-01-14T16:30:11.067" v="35" actId="47"/>
        <pc:sldMkLst>
          <pc:docMk/>
          <pc:sldMk cId="1868691923" sldId="272"/>
        </pc:sldMkLst>
      </pc:sldChg>
      <pc:sldChg chg="modSp mod">
        <pc:chgData name="Carles Riera" userId="ae352b0aacc56467" providerId="LiveId" clId="{4F6C5A5C-4EFD-44BF-A1BB-A907B6199D9D}" dt="2025-01-20T16:12:14.401" v="86"/>
        <pc:sldMkLst>
          <pc:docMk/>
          <pc:sldMk cId="3945118588" sldId="273"/>
        </pc:sldMkLst>
        <pc:spChg chg="mod">
          <ac:chgData name="Carles Riera" userId="ae352b0aacc56467" providerId="LiveId" clId="{4F6C5A5C-4EFD-44BF-A1BB-A907B6199D9D}" dt="2025-01-20T16:12:14.401" v="86"/>
          <ac:spMkLst>
            <pc:docMk/>
            <pc:sldMk cId="3945118588" sldId="273"/>
            <ac:spMk id="3" creationId="{00000000-0000-0000-0000-000000000000}"/>
          </ac:spMkLst>
        </pc:spChg>
      </pc:sldChg>
      <pc:sldChg chg="ord">
        <pc:chgData name="Carles Riera" userId="ae352b0aacc56467" providerId="LiveId" clId="{4F6C5A5C-4EFD-44BF-A1BB-A907B6199D9D}" dt="2025-01-14T16:29:55.776" v="34"/>
        <pc:sldMkLst>
          <pc:docMk/>
          <pc:sldMk cId="1534142981" sldId="275"/>
        </pc:sldMkLst>
      </pc:sldChg>
      <pc:sldChg chg="delDesignElem">
        <pc:chgData name="Carles Riera" userId="ae352b0aacc56467" providerId="LiveId" clId="{4F6C5A5C-4EFD-44BF-A1BB-A907B6199D9D}" dt="2025-01-21T14:54:54.870" v="481"/>
        <pc:sldMkLst>
          <pc:docMk/>
          <pc:sldMk cId="0" sldId="276"/>
        </pc:sldMkLst>
      </pc:sldChg>
      <pc:sldChg chg="delDesignElem">
        <pc:chgData name="Carles Riera" userId="ae352b0aacc56467" providerId="LiveId" clId="{4F6C5A5C-4EFD-44BF-A1BB-A907B6199D9D}" dt="2025-01-21T14:54:54.884" v="484"/>
        <pc:sldMkLst>
          <pc:docMk/>
          <pc:sldMk cId="0" sldId="277"/>
        </pc:sldMkLst>
      </pc:sldChg>
      <pc:sldChg chg="delDesignElem">
        <pc:chgData name="Carles Riera" userId="ae352b0aacc56467" providerId="LiveId" clId="{4F6C5A5C-4EFD-44BF-A1BB-A907B6199D9D}" dt="2025-01-21T14:54:54.944" v="489"/>
        <pc:sldMkLst>
          <pc:docMk/>
          <pc:sldMk cId="0" sldId="280"/>
        </pc:sldMkLst>
      </pc:sldChg>
      <pc:sldChg chg="del delDesignElem">
        <pc:chgData name="Carles Riera" userId="ae352b0aacc56467" providerId="LiveId" clId="{4F6C5A5C-4EFD-44BF-A1BB-A907B6199D9D}" dt="2025-01-21T15:05:43.696" v="522" actId="47"/>
        <pc:sldMkLst>
          <pc:docMk/>
          <pc:sldMk cId="0" sldId="283"/>
        </pc:sldMkLst>
      </pc:sldChg>
      <pc:sldChg chg="del delDesignElem">
        <pc:chgData name="Carles Riera" userId="ae352b0aacc56467" providerId="LiveId" clId="{4F6C5A5C-4EFD-44BF-A1BB-A907B6199D9D}" dt="2025-01-21T15:06:07.278" v="525" actId="47"/>
        <pc:sldMkLst>
          <pc:docMk/>
          <pc:sldMk cId="0" sldId="287"/>
        </pc:sldMkLst>
      </pc:sldChg>
      <pc:sldChg chg="del delDesignElem">
        <pc:chgData name="Carles Riera" userId="ae352b0aacc56467" providerId="LiveId" clId="{4F6C5A5C-4EFD-44BF-A1BB-A907B6199D9D}" dt="2025-01-21T15:06:14.661" v="526" actId="47"/>
        <pc:sldMkLst>
          <pc:docMk/>
          <pc:sldMk cId="0" sldId="288"/>
        </pc:sldMkLst>
      </pc:sldChg>
      <pc:sldChg chg="del delDesignElem">
        <pc:chgData name="Carles Riera" userId="ae352b0aacc56467" providerId="LiveId" clId="{4F6C5A5C-4EFD-44BF-A1BB-A907B6199D9D}" dt="2025-01-21T15:07:21.551" v="529" actId="47"/>
        <pc:sldMkLst>
          <pc:docMk/>
          <pc:sldMk cId="0" sldId="291"/>
        </pc:sldMkLst>
      </pc:sldChg>
      <pc:sldChg chg="delDesignElem">
        <pc:chgData name="Carles Riera" userId="ae352b0aacc56467" providerId="LiveId" clId="{4F6C5A5C-4EFD-44BF-A1BB-A907B6199D9D}" dt="2025-01-21T14:54:55.026" v="500"/>
        <pc:sldMkLst>
          <pc:docMk/>
          <pc:sldMk cId="0" sldId="292"/>
        </pc:sldMkLst>
      </pc:sldChg>
      <pc:sldChg chg="modSp mod">
        <pc:chgData name="Carles Riera" userId="ae352b0aacc56467" providerId="LiveId" clId="{4F6C5A5C-4EFD-44BF-A1BB-A907B6199D9D}" dt="2025-01-14T16:29:39.702" v="32" actId="27636"/>
        <pc:sldMkLst>
          <pc:docMk/>
          <pc:sldMk cId="3543036950" sldId="297"/>
        </pc:sldMkLst>
        <pc:spChg chg="mod">
          <ac:chgData name="Carles Riera" userId="ae352b0aacc56467" providerId="LiveId" clId="{4F6C5A5C-4EFD-44BF-A1BB-A907B6199D9D}" dt="2025-01-14T16:29:39.702" v="32" actId="27636"/>
          <ac:spMkLst>
            <pc:docMk/>
            <pc:sldMk cId="3543036950" sldId="297"/>
            <ac:spMk id="3" creationId="{00000000-0000-0000-0000-000000000000}"/>
          </ac:spMkLst>
        </pc:spChg>
      </pc:sldChg>
      <pc:sldChg chg="ord">
        <pc:chgData name="Carles Riera" userId="ae352b0aacc56467" providerId="LiveId" clId="{4F6C5A5C-4EFD-44BF-A1BB-A907B6199D9D}" dt="2025-01-14T16:30:22.253" v="37"/>
        <pc:sldMkLst>
          <pc:docMk/>
          <pc:sldMk cId="1305012436" sldId="300"/>
        </pc:sldMkLst>
      </pc:sldChg>
      <pc:sldChg chg="ord">
        <pc:chgData name="Carles Riera" userId="ae352b0aacc56467" providerId="LiveId" clId="{4F6C5A5C-4EFD-44BF-A1BB-A907B6199D9D}" dt="2025-01-14T16:30:25.880" v="39"/>
        <pc:sldMkLst>
          <pc:docMk/>
          <pc:sldMk cId="2810136094" sldId="301"/>
        </pc:sldMkLst>
      </pc:sldChg>
      <pc:sldChg chg="modSp mod">
        <pc:chgData name="Carles Riera" userId="ae352b0aacc56467" providerId="LiveId" clId="{4F6C5A5C-4EFD-44BF-A1BB-A907B6199D9D}" dt="2025-01-20T16:11:10.364" v="83" actId="6549"/>
        <pc:sldMkLst>
          <pc:docMk/>
          <pc:sldMk cId="0" sldId="302"/>
        </pc:sldMkLst>
        <pc:spChg chg="mod">
          <ac:chgData name="Carles Riera" userId="ae352b0aacc56467" providerId="LiveId" clId="{4F6C5A5C-4EFD-44BF-A1BB-A907B6199D9D}" dt="2025-01-20T16:11:10.364" v="83" actId="6549"/>
          <ac:spMkLst>
            <pc:docMk/>
            <pc:sldMk cId="0" sldId="302"/>
            <ac:spMk id="2" creationId="{00000000-0000-0000-0000-000000000000}"/>
          </ac:spMkLst>
        </pc:spChg>
        <pc:spChg chg="mod">
          <ac:chgData name="Carles Riera" userId="ae352b0aacc56467" providerId="LiveId" clId="{4F6C5A5C-4EFD-44BF-A1BB-A907B6199D9D}" dt="2025-01-20T16:10:36.567" v="76" actId="5793"/>
          <ac:spMkLst>
            <pc:docMk/>
            <pc:sldMk cId="0" sldId="302"/>
            <ac:spMk id="3" creationId="{00000000-0000-0000-0000-000000000000}"/>
          </ac:spMkLst>
        </pc:spChg>
      </pc:sldChg>
      <pc:sldChg chg="modSp mod">
        <pc:chgData name="Carles Riera" userId="ae352b0aacc56467" providerId="LiveId" clId="{4F6C5A5C-4EFD-44BF-A1BB-A907B6199D9D}" dt="2025-01-20T16:29:13.522" v="194" actId="27636"/>
        <pc:sldMkLst>
          <pc:docMk/>
          <pc:sldMk cId="2697125294" sldId="308"/>
        </pc:sldMkLst>
        <pc:spChg chg="mod">
          <ac:chgData name="Carles Riera" userId="ae352b0aacc56467" providerId="LiveId" clId="{4F6C5A5C-4EFD-44BF-A1BB-A907B6199D9D}" dt="2025-01-20T16:29:13.522" v="194" actId="27636"/>
          <ac:spMkLst>
            <pc:docMk/>
            <pc:sldMk cId="2697125294" sldId="308"/>
            <ac:spMk id="3" creationId="{00000000-0000-0000-0000-000000000000}"/>
          </ac:spMkLst>
        </pc:spChg>
      </pc:sldChg>
      <pc:sldChg chg="del delDesignElem">
        <pc:chgData name="Carles Riera" userId="ae352b0aacc56467" providerId="LiveId" clId="{4F6C5A5C-4EFD-44BF-A1BB-A907B6199D9D}" dt="2025-01-21T15:03:19.187" v="519" actId="47"/>
        <pc:sldMkLst>
          <pc:docMk/>
          <pc:sldMk cId="4108347194" sldId="310"/>
        </pc:sldMkLst>
      </pc:sldChg>
      <pc:sldChg chg="delDesignElem">
        <pc:chgData name="Carles Riera" userId="ae352b0aacc56467" providerId="LiveId" clId="{4F6C5A5C-4EFD-44BF-A1BB-A907B6199D9D}" dt="2025-01-21T14:54:54.880" v="483"/>
        <pc:sldMkLst>
          <pc:docMk/>
          <pc:sldMk cId="1476336359" sldId="312"/>
        </pc:sldMkLst>
      </pc:sldChg>
      <pc:sldChg chg="del">
        <pc:chgData name="Carles Riera" userId="ae352b0aacc56467" providerId="LiveId" clId="{4F6C5A5C-4EFD-44BF-A1BB-A907B6199D9D}" dt="2025-01-21T14:57:56.951" v="503" actId="47"/>
        <pc:sldMkLst>
          <pc:docMk/>
          <pc:sldMk cId="0" sldId="313"/>
        </pc:sldMkLst>
      </pc:sldChg>
      <pc:sldChg chg="delDesignElem">
        <pc:chgData name="Carles Riera" userId="ae352b0aacc56467" providerId="LiveId" clId="{4F6C5A5C-4EFD-44BF-A1BB-A907B6199D9D}" dt="2025-01-21T14:54:54.931" v="488"/>
        <pc:sldMkLst>
          <pc:docMk/>
          <pc:sldMk cId="420603270" sldId="315"/>
        </pc:sldMkLst>
      </pc:sldChg>
      <pc:sldChg chg="del delDesignElem">
        <pc:chgData name="Carles Riera" userId="ae352b0aacc56467" providerId="LiveId" clId="{4F6C5A5C-4EFD-44BF-A1BB-A907B6199D9D}" dt="2025-01-21T15:05:30.346" v="521" actId="47"/>
        <pc:sldMkLst>
          <pc:docMk/>
          <pc:sldMk cId="3214459689" sldId="316"/>
        </pc:sldMkLst>
      </pc:sldChg>
      <pc:sldChg chg="del delDesignElem">
        <pc:chgData name="Carles Riera" userId="ae352b0aacc56467" providerId="LiveId" clId="{4F6C5A5C-4EFD-44BF-A1BB-A907B6199D9D}" dt="2025-01-21T15:05:49.135" v="523" actId="47"/>
        <pc:sldMkLst>
          <pc:docMk/>
          <pc:sldMk cId="350218531" sldId="318"/>
        </pc:sldMkLst>
      </pc:sldChg>
      <pc:sldChg chg="del">
        <pc:chgData name="Carles Riera" userId="ae352b0aacc56467" providerId="LiveId" clId="{4F6C5A5C-4EFD-44BF-A1BB-A907B6199D9D}" dt="2025-01-21T15:06:04.634" v="524" actId="47"/>
        <pc:sldMkLst>
          <pc:docMk/>
          <pc:sldMk cId="2102403380" sldId="319"/>
        </pc:sldMkLst>
      </pc:sldChg>
      <pc:sldChg chg="delDesignElem">
        <pc:chgData name="Carles Riera" userId="ae352b0aacc56467" providerId="LiveId" clId="{4F6C5A5C-4EFD-44BF-A1BB-A907B6199D9D}" dt="2025-01-21T14:54:54.986" v="495"/>
        <pc:sldMkLst>
          <pc:docMk/>
          <pc:sldMk cId="203035984" sldId="320"/>
        </pc:sldMkLst>
      </pc:sldChg>
      <pc:sldChg chg="del delDesignElem">
        <pc:chgData name="Carles Riera" userId="ae352b0aacc56467" providerId="LiveId" clId="{4F6C5A5C-4EFD-44BF-A1BB-A907B6199D9D}" dt="2025-01-21T15:07:18.592" v="528" actId="47"/>
        <pc:sldMkLst>
          <pc:docMk/>
          <pc:sldMk cId="666322681" sldId="322"/>
        </pc:sldMkLst>
      </pc:sldChg>
      <pc:sldChg chg="delDesignElem">
        <pc:chgData name="Carles Riera" userId="ae352b0aacc56467" providerId="LiveId" clId="{4F6C5A5C-4EFD-44BF-A1BB-A907B6199D9D}" dt="2025-01-21T14:54:55.016" v="499"/>
        <pc:sldMkLst>
          <pc:docMk/>
          <pc:sldMk cId="2147149209" sldId="323"/>
        </pc:sldMkLst>
      </pc:sldChg>
      <pc:sldChg chg="addSp modSp mod delDesignElem">
        <pc:chgData name="Carles Riera" userId="ae352b0aacc56467" providerId="LiveId" clId="{4F6C5A5C-4EFD-44BF-A1BB-A907B6199D9D}" dt="2025-01-21T15:02:56.210" v="518" actId="255"/>
        <pc:sldMkLst>
          <pc:docMk/>
          <pc:sldMk cId="972525928" sldId="332"/>
        </pc:sldMkLst>
        <pc:spChg chg="add mod">
          <ac:chgData name="Carles Riera" userId="ae352b0aacc56467" providerId="LiveId" clId="{4F6C5A5C-4EFD-44BF-A1BB-A907B6199D9D}" dt="2025-01-21T15:02:56.210" v="518" actId="255"/>
          <ac:spMkLst>
            <pc:docMk/>
            <pc:sldMk cId="972525928" sldId="332"/>
            <ac:spMk id="3" creationId="{0B30794A-55C1-6B8B-78AF-4DA0E68C51C4}"/>
          </ac:spMkLst>
        </pc:spChg>
      </pc:sldChg>
      <pc:sldChg chg="delDesignElem">
        <pc:chgData name="Carles Riera" userId="ae352b0aacc56467" providerId="LiveId" clId="{4F6C5A5C-4EFD-44BF-A1BB-A907B6199D9D}" dt="2025-01-21T14:54:54.850" v="477"/>
        <pc:sldMkLst>
          <pc:docMk/>
          <pc:sldMk cId="841647884" sldId="333"/>
        </pc:sldMkLst>
      </pc:sldChg>
      <pc:sldChg chg="del delDesignElem">
        <pc:chgData name="Carles Riera" userId="ae352b0aacc56467" providerId="LiveId" clId="{4F6C5A5C-4EFD-44BF-A1BB-A907B6199D9D}" dt="2025-01-21T15:06:26.052" v="527" actId="47"/>
        <pc:sldMkLst>
          <pc:docMk/>
          <pc:sldMk cId="3747576731" sldId="334"/>
        </pc:sldMkLst>
      </pc:sldChg>
      <pc:sldChg chg="delDesignElem">
        <pc:chgData name="Carles Riera" userId="ae352b0aacc56467" providerId="LiveId" clId="{4F6C5A5C-4EFD-44BF-A1BB-A907B6199D9D}" dt="2025-01-21T14:54:54.999" v="496"/>
        <pc:sldMkLst>
          <pc:docMk/>
          <pc:sldMk cId="1431252771" sldId="335"/>
        </pc:sldMkLst>
      </pc:sldChg>
      <pc:sldChg chg="modSp mod">
        <pc:chgData name="Carles Riera" userId="ae352b0aacc56467" providerId="LiveId" clId="{4F6C5A5C-4EFD-44BF-A1BB-A907B6199D9D}" dt="2025-01-20T16:29:34.775" v="196" actId="20577"/>
        <pc:sldMkLst>
          <pc:docMk/>
          <pc:sldMk cId="1693309931" sldId="339"/>
        </pc:sldMkLst>
        <pc:spChg chg="mod">
          <ac:chgData name="Carles Riera" userId="ae352b0aacc56467" providerId="LiveId" clId="{4F6C5A5C-4EFD-44BF-A1BB-A907B6199D9D}" dt="2025-01-20T16:29:34.775" v="196" actId="20577"/>
          <ac:spMkLst>
            <pc:docMk/>
            <pc:sldMk cId="1693309931" sldId="339"/>
            <ac:spMk id="3" creationId="{00000000-0000-0000-0000-000000000000}"/>
          </ac:spMkLst>
        </pc:spChg>
      </pc:sldChg>
      <pc:sldChg chg="modSp mod">
        <pc:chgData name="Carles Riera" userId="ae352b0aacc56467" providerId="LiveId" clId="{4F6C5A5C-4EFD-44BF-A1BB-A907B6199D9D}" dt="2025-01-20T16:41:01.902" v="318" actId="1076"/>
        <pc:sldMkLst>
          <pc:docMk/>
          <pc:sldMk cId="0" sldId="463"/>
        </pc:sldMkLst>
        <pc:spChg chg="mod">
          <ac:chgData name="Carles Riera" userId="ae352b0aacc56467" providerId="LiveId" clId="{4F6C5A5C-4EFD-44BF-A1BB-A907B6199D9D}" dt="2025-01-20T16:41:01.902" v="318" actId="1076"/>
          <ac:spMkLst>
            <pc:docMk/>
            <pc:sldMk cId="0" sldId="463"/>
            <ac:spMk id="4" creationId="{00000000-0000-0000-0000-000000000000}"/>
          </ac:spMkLst>
        </pc:spChg>
      </pc:sldChg>
      <pc:sldChg chg="del">
        <pc:chgData name="Carles Riera" userId="ae352b0aacc56467" providerId="LiveId" clId="{4F6C5A5C-4EFD-44BF-A1BB-A907B6199D9D}" dt="2025-01-20T16:41:40.334" v="319" actId="47"/>
        <pc:sldMkLst>
          <pc:docMk/>
          <pc:sldMk cId="0" sldId="465"/>
        </pc:sldMkLst>
      </pc:sldChg>
      <pc:sldChg chg="del">
        <pc:chgData name="Carles Riera" userId="ae352b0aacc56467" providerId="LiveId" clId="{4F6C5A5C-4EFD-44BF-A1BB-A907B6199D9D}" dt="2025-01-21T14:57:08.775" v="501" actId="47"/>
        <pc:sldMkLst>
          <pc:docMk/>
          <pc:sldMk cId="0" sldId="466"/>
        </pc:sldMkLst>
      </pc:sldChg>
      <pc:sldChg chg="del">
        <pc:chgData name="Carles Riera" userId="ae352b0aacc56467" providerId="LiveId" clId="{4F6C5A5C-4EFD-44BF-A1BB-A907B6199D9D}" dt="2025-01-20T16:45:12.877" v="368" actId="47"/>
        <pc:sldMkLst>
          <pc:docMk/>
          <pc:sldMk cId="0" sldId="468"/>
        </pc:sldMkLst>
      </pc:sldChg>
      <pc:sldChg chg="del">
        <pc:chgData name="Carles Riera" userId="ae352b0aacc56467" providerId="LiveId" clId="{4F6C5A5C-4EFD-44BF-A1BB-A907B6199D9D}" dt="2025-01-20T16:50:29.320" v="474" actId="47"/>
        <pc:sldMkLst>
          <pc:docMk/>
          <pc:sldMk cId="0" sldId="471"/>
        </pc:sldMkLst>
      </pc:sldChg>
      <pc:sldChg chg="modSp mod">
        <pc:chgData name="Carles Riera" userId="ae352b0aacc56467" providerId="LiveId" clId="{4F6C5A5C-4EFD-44BF-A1BB-A907B6199D9D}" dt="2025-01-21T14:59:57.564" v="512" actId="6549"/>
        <pc:sldMkLst>
          <pc:docMk/>
          <pc:sldMk cId="0" sldId="519"/>
        </pc:sldMkLst>
        <pc:spChg chg="mod">
          <ac:chgData name="Carles Riera" userId="ae352b0aacc56467" providerId="LiveId" clId="{4F6C5A5C-4EFD-44BF-A1BB-A907B6199D9D}" dt="2025-01-21T14:59:57.564" v="512" actId="6549"/>
          <ac:spMkLst>
            <pc:docMk/>
            <pc:sldMk cId="0" sldId="519"/>
            <ac:spMk id="2" creationId="{00000000-0000-0000-0000-000000000000}"/>
          </ac:spMkLst>
        </pc:spChg>
      </pc:sldChg>
      <pc:sldChg chg="modSp mod">
        <pc:chgData name="Carles Riera" userId="ae352b0aacc56467" providerId="LiveId" clId="{4F6C5A5C-4EFD-44BF-A1BB-A907B6199D9D}" dt="2025-01-20T16:09:14.739" v="43" actId="20577"/>
        <pc:sldMkLst>
          <pc:docMk/>
          <pc:sldMk cId="0" sldId="563"/>
        </pc:sldMkLst>
        <pc:spChg chg="mod">
          <ac:chgData name="Carles Riera" userId="ae352b0aacc56467" providerId="LiveId" clId="{4F6C5A5C-4EFD-44BF-A1BB-A907B6199D9D}" dt="2025-01-20T16:09:14.739" v="43" actId="20577"/>
          <ac:spMkLst>
            <pc:docMk/>
            <pc:sldMk cId="0" sldId="563"/>
            <ac:spMk id="3" creationId="{00000000-0000-0000-0000-000000000000}"/>
          </ac:spMkLst>
        </pc:spChg>
      </pc:sldChg>
      <pc:sldChg chg="del">
        <pc:chgData name="Carles Riera" userId="ae352b0aacc56467" providerId="LiveId" clId="{4F6C5A5C-4EFD-44BF-A1BB-A907B6199D9D}" dt="2025-01-14T16:28:42.404" v="25" actId="47"/>
        <pc:sldMkLst>
          <pc:docMk/>
          <pc:sldMk cId="2651653591" sldId="564"/>
        </pc:sldMkLst>
      </pc:sldChg>
      <pc:sldChg chg="modSp mod">
        <pc:chgData name="Carles Riera" userId="ae352b0aacc56467" providerId="LiveId" clId="{4F6C5A5C-4EFD-44BF-A1BB-A907B6199D9D}" dt="2025-01-20T16:20:46.563" v="91"/>
        <pc:sldMkLst>
          <pc:docMk/>
          <pc:sldMk cId="343681602" sldId="591"/>
        </pc:sldMkLst>
        <pc:spChg chg="mod">
          <ac:chgData name="Carles Riera" userId="ae352b0aacc56467" providerId="LiveId" clId="{4F6C5A5C-4EFD-44BF-A1BB-A907B6199D9D}" dt="2025-01-20T16:20:46.563" v="91"/>
          <ac:spMkLst>
            <pc:docMk/>
            <pc:sldMk cId="343681602" sldId="591"/>
            <ac:spMk id="3" creationId="{00000000-0000-0000-0000-000000000000}"/>
          </ac:spMkLst>
        </pc:spChg>
      </pc:sldChg>
      <pc:sldChg chg="modSp mod">
        <pc:chgData name="Carles Riera" userId="ae352b0aacc56467" providerId="LiveId" clId="{4F6C5A5C-4EFD-44BF-A1BB-A907B6199D9D}" dt="2025-01-21T08:40:07.656" v="475" actId="114"/>
        <pc:sldMkLst>
          <pc:docMk/>
          <pc:sldMk cId="2619324547" sldId="602"/>
        </pc:sldMkLst>
        <pc:spChg chg="mod">
          <ac:chgData name="Carles Riera" userId="ae352b0aacc56467" providerId="LiveId" clId="{4F6C5A5C-4EFD-44BF-A1BB-A907B6199D9D}" dt="2025-01-21T08:40:07.656" v="475" actId="114"/>
          <ac:spMkLst>
            <pc:docMk/>
            <pc:sldMk cId="2619324547" sldId="602"/>
            <ac:spMk id="3" creationId="{00000000-0000-0000-0000-000000000000}"/>
          </ac:spMkLst>
        </pc:spChg>
      </pc:sldChg>
      <pc:sldChg chg="modSp del mod">
        <pc:chgData name="Carles Riera" userId="ae352b0aacc56467" providerId="LiveId" clId="{4F6C5A5C-4EFD-44BF-A1BB-A907B6199D9D}" dt="2025-01-21T14:57:18.539" v="502" actId="47"/>
        <pc:sldMkLst>
          <pc:docMk/>
          <pc:sldMk cId="678889781" sldId="604"/>
        </pc:sldMkLst>
        <pc:spChg chg="mod">
          <ac:chgData name="Carles Riera" userId="ae352b0aacc56467" providerId="LiveId" clId="{4F6C5A5C-4EFD-44BF-A1BB-A907B6199D9D}" dt="2025-01-20T16:44:41.644" v="367" actId="20577"/>
          <ac:spMkLst>
            <pc:docMk/>
            <pc:sldMk cId="678889781" sldId="604"/>
            <ac:spMk id="3" creationId="{00000000-0000-0000-0000-000000000000}"/>
          </ac:spMkLst>
        </pc:spChg>
      </pc:sldChg>
      <pc:sldChg chg="modSp del mod">
        <pc:chgData name="Carles Riera" userId="ae352b0aacc56467" providerId="LiveId" clId="{4F6C5A5C-4EFD-44BF-A1BB-A907B6199D9D}" dt="2025-01-20T16:45:46.911" v="370" actId="47"/>
        <pc:sldMkLst>
          <pc:docMk/>
          <pc:sldMk cId="2688407878" sldId="605"/>
        </pc:sldMkLst>
        <pc:spChg chg="mod">
          <ac:chgData name="Carles Riera" userId="ae352b0aacc56467" providerId="LiveId" clId="{4F6C5A5C-4EFD-44BF-A1BB-A907B6199D9D}" dt="2025-01-20T16:45:38.567" v="369" actId="6549"/>
          <ac:spMkLst>
            <pc:docMk/>
            <pc:sldMk cId="2688407878" sldId="605"/>
            <ac:spMk id="3" creationId="{00000000-0000-0000-0000-000000000000}"/>
          </ac:spMkLst>
        </pc:spChg>
      </pc:sldChg>
      <pc:sldChg chg="addSp delSp modSp new mod setBg">
        <pc:chgData name="Carles Riera" userId="ae352b0aacc56467" providerId="LiveId" clId="{4F6C5A5C-4EFD-44BF-A1BB-A907B6199D9D}" dt="2025-01-12T18:34:49.450" v="21" actId="26606"/>
        <pc:sldMkLst>
          <pc:docMk/>
          <pc:sldMk cId="1424320048" sldId="612"/>
        </pc:sldMkLst>
        <pc:spChg chg="mod ord">
          <ac:chgData name="Carles Riera" userId="ae352b0aacc56467" providerId="LiveId" clId="{4F6C5A5C-4EFD-44BF-A1BB-A907B6199D9D}" dt="2025-01-12T18:34:49.450" v="21" actId="26606"/>
          <ac:spMkLst>
            <pc:docMk/>
            <pc:sldMk cId="1424320048" sldId="612"/>
            <ac:spMk id="2" creationId="{8418B5DC-3C52-7FC1-4346-823AE3AD9343}"/>
          </ac:spMkLst>
        </pc:spChg>
        <pc:spChg chg="add">
          <ac:chgData name="Carles Riera" userId="ae352b0aacc56467" providerId="LiveId" clId="{4F6C5A5C-4EFD-44BF-A1BB-A907B6199D9D}" dt="2025-01-12T18:34:49.450" v="21" actId="26606"/>
          <ac:spMkLst>
            <pc:docMk/>
            <pc:sldMk cId="1424320048" sldId="612"/>
            <ac:spMk id="10" creationId="{9203DE33-2CD4-4CA8-9AF3-37C3B65133B0}"/>
          </ac:spMkLst>
        </pc:spChg>
        <pc:spChg chg="add">
          <ac:chgData name="Carles Riera" userId="ae352b0aacc56467" providerId="LiveId" clId="{4F6C5A5C-4EFD-44BF-A1BB-A907B6199D9D}" dt="2025-01-12T18:34:49.450" v="21" actId="26606"/>
          <ac:spMkLst>
            <pc:docMk/>
            <pc:sldMk cId="1424320048" sldId="612"/>
            <ac:spMk id="12" creationId="{0AF57B88-1D4C-41FA-A761-EC1DD10C35CB}"/>
          </ac:spMkLst>
        </pc:spChg>
        <pc:spChg chg="add">
          <ac:chgData name="Carles Riera" userId="ae352b0aacc56467" providerId="LiveId" clId="{4F6C5A5C-4EFD-44BF-A1BB-A907B6199D9D}" dt="2025-01-12T18:34:49.450" v="21" actId="26606"/>
          <ac:spMkLst>
            <pc:docMk/>
            <pc:sldMk cId="1424320048" sldId="612"/>
            <ac:spMk id="14" creationId="{D2548F45-5164-4ABB-8212-7F293FDED8D4}"/>
          </ac:spMkLst>
        </pc:spChg>
        <pc:spChg chg="add">
          <ac:chgData name="Carles Riera" userId="ae352b0aacc56467" providerId="LiveId" clId="{4F6C5A5C-4EFD-44BF-A1BB-A907B6199D9D}" dt="2025-01-12T18:34:49.450" v="21" actId="26606"/>
          <ac:spMkLst>
            <pc:docMk/>
            <pc:sldMk cId="1424320048" sldId="612"/>
            <ac:spMk id="16" creationId="{5E81CCFB-7BEF-4186-86FB-D09450B4D02D}"/>
          </ac:spMkLst>
        </pc:spChg>
        <pc:picChg chg="add mod">
          <ac:chgData name="Carles Riera" userId="ae352b0aacc56467" providerId="LiveId" clId="{4F6C5A5C-4EFD-44BF-A1BB-A907B6199D9D}" dt="2025-01-12T18:34:49.450" v="21" actId="26606"/>
          <ac:picMkLst>
            <pc:docMk/>
            <pc:sldMk cId="1424320048" sldId="612"/>
            <ac:picMk id="5" creationId="{AD675BA0-0D6A-F6B9-F13D-60FC66488415}"/>
          </ac:picMkLst>
        </pc:picChg>
      </pc:sldChg>
      <pc:sldChg chg="modSp new del mod">
        <pc:chgData name="Carles Riera" userId="ae352b0aacc56467" providerId="LiveId" clId="{4F6C5A5C-4EFD-44BF-A1BB-A907B6199D9D}" dt="2025-01-20T16:20:50.938" v="92" actId="47"/>
        <pc:sldMkLst>
          <pc:docMk/>
          <pc:sldMk cId="838754270" sldId="613"/>
        </pc:sldMkLst>
        <pc:spChg chg="mod">
          <ac:chgData name="Carles Riera" userId="ae352b0aacc56467" providerId="LiveId" clId="{4F6C5A5C-4EFD-44BF-A1BB-A907B6199D9D}" dt="2025-01-20T16:20:41.458" v="90" actId="21"/>
          <ac:spMkLst>
            <pc:docMk/>
            <pc:sldMk cId="838754270" sldId="613"/>
            <ac:spMk id="3" creationId="{78B594D3-CB23-1E84-2482-2DBC0EBEC605}"/>
          </ac:spMkLst>
        </pc:spChg>
      </pc:sldChg>
      <pc:sldChg chg="addSp delSp modSp new mod setBg modClrScheme chgLayout">
        <pc:chgData name="Carles Riera" userId="ae352b0aacc56467" providerId="LiveId" clId="{4F6C5A5C-4EFD-44BF-A1BB-A907B6199D9D}" dt="2025-01-20T16:25:27.484" v="103" actId="26606"/>
        <pc:sldMkLst>
          <pc:docMk/>
          <pc:sldMk cId="2793825549" sldId="613"/>
        </pc:sldMkLst>
        <pc:spChg chg="del">
          <ac:chgData name="Carles Riera" userId="ae352b0aacc56467" providerId="LiveId" clId="{4F6C5A5C-4EFD-44BF-A1BB-A907B6199D9D}" dt="2025-01-20T16:21:33.679" v="94" actId="700"/>
          <ac:spMkLst>
            <pc:docMk/>
            <pc:sldMk cId="2793825549" sldId="613"/>
            <ac:spMk id="2" creationId="{3987FD3E-27FA-D59F-036A-D42BE7684088}"/>
          </ac:spMkLst>
        </pc:spChg>
        <pc:spChg chg="del">
          <ac:chgData name="Carles Riera" userId="ae352b0aacc56467" providerId="LiveId" clId="{4F6C5A5C-4EFD-44BF-A1BB-A907B6199D9D}" dt="2025-01-20T16:21:33.679" v="94" actId="700"/>
          <ac:spMkLst>
            <pc:docMk/>
            <pc:sldMk cId="2793825549" sldId="613"/>
            <ac:spMk id="3" creationId="{CE34CF68-E8B9-EB49-FAC4-D1AC8E596855}"/>
          </ac:spMkLst>
        </pc:spChg>
        <pc:spChg chg="add">
          <ac:chgData name="Carles Riera" userId="ae352b0aacc56467" providerId="LiveId" clId="{4F6C5A5C-4EFD-44BF-A1BB-A907B6199D9D}" dt="2025-01-20T16:25:27.484" v="103" actId="26606"/>
          <ac:spMkLst>
            <pc:docMk/>
            <pc:sldMk cId="2793825549" sldId="613"/>
            <ac:spMk id="10" creationId="{AB8C311F-7253-4AED-9701-7FC0708C41C7}"/>
          </ac:spMkLst>
        </pc:spChg>
        <pc:spChg chg="add">
          <ac:chgData name="Carles Riera" userId="ae352b0aacc56467" providerId="LiveId" clId="{4F6C5A5C-4EFD-44BF-A1BB-A907B6199D9D}" dt="2025-01-20T16:25:27.484" v="103" actId="26606"/>
          <ac:spMkLst>
            <pc:docMk/>
            <pc:sldMk cId="2793825549" sldId="613"/>
            <ac:spMk id="12" creationId="{E2384209-CB15-4CDF-9D31-C44FD9A3F20D}"/>
          </ac:spMkLst>
        </pc:spChg>
        <pc:spChg chg="add">
          <ac:chgData name="Carles Riera" userId="ae352b0aacc56467" providerId="LiveId" clId="{4F6C5A5C-4EFD-44BF-A1BB-A907B6199D9D}" dt="2025-01-20T16:25:27.484" v="103" actId="26606"/>
          <ac:spMkLst>
            <pc:docMk/>
            <pc:sldMk cId="2793825549" sldId="613"/>
            <ac:spMk id="14" creationId="{2633B3B5-CC90-43F0-8714-D31D1F3F0209}"/>
          </ac:spMkLst>
        </pc:spChg>
        <pc:spChg chg="add">
          <ac:chgData name="Carles Riera" userId="ae352b0aacc56467" providerId="LiveId" clId="{4F6C5A5C-4EFD-44BF-A1BB-A907B6199D9D}" dt="2025-01-20T16:25:27.484" v="103" actId="26606"/>
          <ac:spMkLst>
            <pc:docMk/>
            <pc:sldMk cId="2793825549" sldId="613"/>
            <ac:spMk id="16" creationId="{A8D57A06-A426-446D-B02C-A2DC6B62E45E}"/>
          </ac:spMkLst>
        </pc:spChg>
        <pc:picChg chg="add mod">
          <ac:chgData name="Carles Riera" userId="ae352b0aacc56467" providerId="LiveId" clId="{4F6C5A5C-4EFD-44BF-A1BB-A907B6199D9D}" dt="2025-01-20T16:25:27.484" v="103" actId="26606"/>
          <ac:picMkLst>
            <pc:docMk/>
            <pc:sldMk cId="2793825549" sldId="613"/>
            <ac:picMk id="5" creationId="{3BE5A8AC-3191-26DB-DA5E-24FBB06DE606}"/>
          </ac:picMkLst>
        </pc:picChg>
      </pc:sldChg>
      <pc:sldChg chg="addSp modSp new mod setBg">
        <pc:chgData name="Carles Riera" userId="ae352b0aacc56467" providerId="LiveId" clId="{4F6C5A5C-4EFD-44BF-A1BB-A907B6199D9D}" dt="2025-01-20T16:25:20.357" v="102" actId="26606"/>
        <pc:sldMkLst>
          <pc:docMk/>
          <pc:sldMk cId="540838569" sldId="614"/>
        </pc:sldMkLst>
        <pc:spChg chg="add">
          <ac:chgData name="Carles Riera" userId="ae352b0aacc56467" providerId="LiveId" clId="{4F6C5A5C-4EFD-44BF-A1BB-A907B6199D9D}" dt="2025-01-20T16:25:20.357" v="102" actId="26606"/>
          <ac:spMkLst>
            <pc:docMk/>
            <pc:sldMk cId="540838569" sldId="614"/>
            <ac:spMk id="8" creationId="{AB8C311F-7253-4AED-9701-7FC0708C41C7}"/>
          </ac:spMkLst>
        </pc:spChg>
        <pc:spChg chg="add">
          <ac:chgData name="Carles Riera" userId="ae352b0aacc56467" providerId="LiveId" clId="{4F6C5A5C-4EFD-44BF-A1BB-A907B6199D9D}" dt="2025-01-20T16:25:20.357" v="102" actId="26606"/>
          <ac:spMkLst>
            <pc:docMk/>
            <pc:sldMk cId="540838569" sldId="614"/>
            <ac:spMk id="10" creationId="{E2384209-CB15-4CDF-9D31-C44FD9A3F20D}"/>
          </ac:spMkLst>
        </pc:spChg>
        <pc:spChg chg="add">
          <ac:chgData name="Carles Riera" userId="ae352b0aacc56467" providerId="LiveId" clId="{4F6C5A5C-4EFD-44BF-A1BB-A907B6199D9D}" dt="2025-01-20T16:25:20.357" v="102" actId="26606"/>
          <ac:spMkLst>
            <pc:docMk/>
            <pc:sldMk cId="540838569" sldId="614"/>
            <ac:spMk id="12" creationId="{2633B3B5-CC90-43F0-8714-D31D1F3F0209}"/>
          </ac:spMkLst>
        </pc:spChg>
        <pc:spChg chg="add">
          <ac:chgData name="Carles Riera" userId="ae352b0aacc56467" providerId="LiveId" clId="{4F6C5A5C-4EFD-44BF-A1BB-A907B6199D9D}" dt="2025-01-20T16:25:20.357" v="102" actId="26606"/>
          <ac:spMkLst>
            <pc:docMk/>
            <pc:sldMk cId="540838569" sldId="614"/>
            <ac:spMk id="14" creationId="{A8D57A06-A426-446D-B02C-A2DC6B62E45E}"/>
          </ac:spMkLst>
        </pc:spChg>
        <pc:picChg chg="add mod">
          <ac:chgData name="Carles Riera" userId="ae352b0aacc56467" providerId="LiveId" clId="{4F6C5A5C-4EFD-44BF-A1BB-A907B6199D9D}" dt="2025-01-20T16:25:20.357" v="102" actId="26606"/>
          <ac:picMkLst>
            <pc:docMk/>
            <pc:sldMk cId="540838569" sldId="614"/>
            <ac:picMk id="3" creationId="{AEE537D2-0B87-AB68-A35F-393731E728D1}"/>
          </ac:picMkLst>
        </pc:picChg>
      </pc:sldChg>
      <pc:sldChg chg="addSp modSp new mod setBg">
        <pc:chgData name="Carles Riera" userId="ae352b0aacc56467" providerId="LiveId" clId="{4F6C5A5C-4EFD-44BF-A1BB-A907B6199D9D}" dt="2025-01-20T16:39:59.390" v="317" actId="20577"/>
        <pc:sldMkLst>
          <pc:docMk/>
          <pc:sldMk cId="4020919561" sldId="615"/>
        </pc:sldMkLst>
        <pc:spChg chg="mod">
          <ac:chgData name="Carles Riera" userId="ae352b0aacc56467" providerId="LiveId" clId="{4F6C5A5C-4EFD-44BF-A1BB-A907B6199D9D}" dt="2025-01-20T16:39:33.439" v="293" actId="26606"/>
          <ac:spMkLst>
            <pc:docMk/>
            <pc:sldMk cId="4020919561" sldId="615"/>
            <ac:spMk id="2" creationId="{11569FAA-4764-64D7-1308-36D2B78D4A1A}"/>
          </ac:spMkLst>
        </pc:spChg>
        <pc:spChg chg="mod">
          <ac:chgData name="Carles Riera" userId="ae352b0aacc56467" providerId="LiveId" clId="{4F6C5A5C-4EFD-44BF-A1BB-A907B6199D9D}" dt="2025-01-20T16:39:59.390" v="317" actId="20577"/>
          <ac:spMkLst>
            <pc:docMk/>
            <pc:sldMk cId="4020919561" sldId="615"/>
            <ac:spMk id="3" creationId="{4C290EE2-9D74-EDF4-F1A8-EBF5DD0A1AA8}"/>
          </ac:spMkLst>
        </pc:spChg>
        <pc:spChg chg="add">
          <ac:chgData name="Carles Riera" userId="ae352b0aacc56467" providerId="LiveId" clId="{4F6C5A5C-4EFD-44BF-A1BB-A907B6199D9D}" dt="2025-01-20T16:39:33.439" v="293" actId="26606"/>
          <ac:spMkLst>
            <pc:docMk/>
            <pc:sldMk cId="4020919561" sldId="615"/>
            <ac:spMk id="10" creationId="{6EA86598-DA2C-41D5-BC0C-E877F8818EEB}"/>
          </ac:spMkLst>
        </pc:spChg>
        <pc:spChg chg="add">
          <ac:chgData name="Carles Riera" userId="ae352b0aacc56467" providerId="LiveId" clId="{4F6C5A5C-4EFD-44BF-A1BB-A907B6199D9D}" dt="2025-01-20T16:39:33.439" v="293" actId="26606"/>
          <ac:spMkLst>
            <pc:docMk/>
            <pc:sldMk cId="4020919561" sldId="615"/>
            <ac:spMk id="12" creationId="{450D3AD2-FA80-415F-A9CE-54D884561CD7}"/>
          </ac:spMkLst>
        </pc:spChg>
        <pc:spChg chg="add">
          <ac:chgData name="Carles Riera" userId="ae352b0aacc56467" providerId="LiveId" clId="{4F6C5A5C-4EFD-44BF-A1BB-A907B6199D9D}" dt="2025-01-20T16:39:33.439" v="293" actId="26606"/>
          <ac:spMkLst>
            <pc:docMk/>
            <pc:sldMk cId="4020919561" sldId="615"/>
            <ac:spMk id="14" creationId="{87F16C5A-0D41-47A9-B0A2-9C2AD7A8CF32}"/>
          </ac:spMkLst>
        </pc:spChg>
        <pc:picChg chg="add mod">
          <ac:chgData name="Carles Riera" userId="ae352b0aacc56467" providerId="LiveId" clId="{4F6C5A5C-4EFD-44BF-A1BB-A907B6199D9D}" dt="2025-01-20T16:39:33.439" v="293" actId="26606"/>
          <ac:picMkLst>
            <pc:docMk/>
            <pc:sldMk cId="4020919561" sldId="615"/>
            <ac:picMk id="5" creationId="{25D96D18-C4A8-554F-49AF-40D7B4870E8C}"/>
          </ac:picMkLst>
        </pc:picChg>
      </pc:sldChg>
      <pc:sldChg chg="modSp new mod">
        <pc:chgData name="Carles Riera" userId="ae352b0aacc56467" providerId="LiveId" clId="{4F6C5A5C-4EFD-44BF-A1BB-A907B6199D9D}" dt="2025-01-20T16:49:55.333" v="473" actId="20577"/>
        <pc:sldMkLst>
          <pc:docMk/>
          <pc:sldMk cId="1997238510" sldId="616"/>
        </pc:sldMkLst>
        <pc:spChg chg="mod">
          <ac:chgData name="Carles Riera" userId="ae352b0aacc56467" providerId="LiveId" clId="{4F6C5A5C-4EFD-44BF-A1BB-A907B6199D9D}" dt="2025-01-20T16:46:26.958" v="395" actId="20577"/>
          <ac:spMkLst>
            <pc:docMk/>
            <pc:sldMk cId="1997238510" sldId="616"/>
            <ac:spMk id="2" creationId="{F3150307-D288-269F-42E8-30B9B418EE04}"/>
          </ac:spMkLst>
        </pc:spChg>
        <pc:spChg chg="mod">
          <ac:chgData name="Carles Riera" userId="ae352b0aacc56467" providerId="LiveId" clId="{4F6C5A5C-4EFD-44BF-A1BB-A907B6199D9D}" dt="2025-01-20T16:49:55.333" v="473" actId="20577"/>
          <ac:spMkLst>
            <pc:docMk/>
            <pc:sldMk cId="1997238510" sldId="616"/>
            <ac:spMk id="3" creationId="{6D5FFDF4-97CD-4DA8-5787-A2C847E724CE}"/>
          </ac:spMkLst>
        </pc:spChg>
      </pc:sldChg>
      <pc:sldChg chg="del delDesignElem">
        <pc:chgData name="Carles Riera" userId="ae352b0aacc56467" providerId="LiveId" clId="{4F6C5A5C-4EFD-44BF-A1BB-A907B6199D9D}" dt="2025-01-21T15:03:22.084" v="520" actId="47"/>
        <pc:sldMkLst>
          <pc:docMk/>
          <pc:sldMk cId="0" sldId="617"/>
        </pc:sldMkLst>
      </pc:sldChg>
      <pc:sldChg chg="delDesignElem">
        <pc:chgData name="Carles Riera" userId="ae352b0aacc56467" providerId="LiveId" clId="{4F6C5A5C-4EFD-44BF-A1BB-A907B6199D9D}" dt="2025-01-21T14:54:54.864" v="480"/>
        <pc:sldMkLst>
          <pc:docMk/>
          <pc:sldMk cId="3034301362" sldId="618"/>
        </pc:sldMkLst>
      </pc:sldChg>
      <pc:sldChg chg="delDesignElem">
        <pc:chgData name="Carles Riera" userId="ae352b0aacc56467" providerId="LiveId" clId="{4F6C5A5C-4EFD-44BF-A1BB-A907B6199D9D}" dt="2025-01-21T14:54:54.875" v="482"/>
        <pc:sldMkLst>
          <pc:docMk/>
          <pc:sldMk cId="3285011403" sldId="619"/>
        </pc:sldMkLst>
      </pc:sldChg>
      <pc:sldChg chg="delDesignElem">
        <pc:chgData name="Carles Riera" userId="ae352b0aacc56467" providerId="LiveId" clId="{4F6C5A5C-4EFD-44BF-A1BB-A907B6199D9D}" dt="2025-01-21T14:54:54.900" v="485"/>
        <pc:sldMkLst>
          <pc:docMk/>
          <pc:sldMk cId="2008263358" sldId="620"/>
        </pc:sldMkLst>
      </pc:sldChg>
      <pc:sldChg chg="delDesignElem">
        <pc:chgData name="Carles Riera" userId="ae352b0aacc56467" providerId="LiveId" clId="{4F6C5A5C-4EFD-44BF-A1BB-A907B6199D9D}" dt="2025-01-21T14:54:54.915" v="486"/>
        <pc:sldMkLst>
          <pc:docMk/>
          <pc:sldMk cId="0" sldId="6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638A4-FC51-445A-92C9-0F1A656C610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4605F17-88BD-40A2-81FE-F038E5306510}">
      <dgm:prSet/>
      <dgm:spPr/>
      <dgm:t>
        <a:bodyPr/>
        <a:lstStyle/>
        <a:p>
          <a:r>
            <a:rPr lang="ca-ES"/>
            <a:t>liró lirona: rata dormidora grisa</a:t>
          </a:r>
          <a:endParaRPr lang="en-US"/>
        </a:p>
      </dgm:t>
    </dgm:pt>
    <dgm:pt modelId="{41F84DB6-479D-4473-AA2A-57AA419E777B}" type="parTrans" cxnId="{CC798185-11D8-478B-810E-3D9CDB771E8C}">
      <dgm:prSet/>
      <dgm:spPr/>
      <dgm:t>
        <a:bodyPr/>
        <a:lstStyle/>
        <a:p>
          <a:endParaRPr lang="en-US"/>
        </a:p>
      </dgm:t>
    </dgm:pt>
    <dgm:pt modelId="{4C97AB19-FE7E-4F9D-9FE3-1ACC2D64E7B2}" type="sibTrans" cxnId="{CC798185-11D8-478B-810E-3D9CDB771E8C}">
      <dgm:prSet/>
      <dgm:spPr/>
      <dgm:t>
        <a:bodyPr/>
        <a:lstStyle/>
        <a:p>
          <a:endParaRPr lang="en-US"/>
        </a:p>
      </dgm:t>
    </dgm:pt>
    <dgm:pt modelId="{2D02413D-1CE0-4072-B5FF-B87AE09BE751}">
      <dgm:prSet/>
      <dgm:spPr/>
      <dgm:t>
        <a:bodyPr/>
        <a:lstStyle/>
        <a:p>
          <a:r>
            <a:rPr lang="ca-ES"/>
            <a:t>També vol dir ‘beneit’. </a:t>
          </a:r>
          <a:endParaRPr lang="en-US"/>
        </a:p>
      </dgm:t>
    </dgm:pt>
    <dgm:pt modelId="{5A01AC4C-C4A0-4FD4-AFB5-0B90716063C5}" type="parTrans" cxnId="{3159499C-3F84-4646-8372-26EE31BADCD8}">
      <dgm:prSet/>
      <dgm:spPr/>
      <dgm:t>
        <a:bodyPr/>
        <a:lstStyle/>
        <a:p>
          <a:endParaRPr lang="en-US"/>
        </a:p>
      </dgm:t>
    </dgm:pt>
    <dgm:pt modelId="{D7897816-D644-4C52-977B-2C57B5F52C56}" type="sibTrans" cxnId="{3159499C-3F84-4646-8372-26EE31BADCD8}">
      <dgm:prSet/>
      <dgm:spPr/>
      <dgm:t>
        <a:bodyPr/>
        <a:lstStyle/>
        <a:p>
          <a:endParaRPr lang="en-US"/>
        </a:p>
      </dgm:t>
    </dgm:pt>
    <dgm:pt modelId="{E43F3A2A-3464-4EF6-95E4-779913E566DE}" type="pres">
      <dgm:prSet presAssocID="{3E7638A4-FC51-445A-92C9-0F1A656C6109}" presName="linear" presStyleCnt="0">
        <dgm:presLayoutVars>
          <dgm:animLvl val="lvl"/>
          <dgm:resizeHandles val="exact"/>
        </dgm:presLayoutVars>
      </dgm:prSet>
      <dgm:spPr/>
      <dgm:t>
        <a:bodyPr/>
        <a:lstStyle/>
        <a:p>
          <a:endParaRPr lang="ca-ES"/>
        </a:p>
      </dgm:t>
    </dgm:pt>
    <dgm:pt modelId="{DF7E5AEA-9EF0-4EA9-A616-FCF084208EE8}" type="pres">
      <dgm:prSet presAssocID="{F4605F17-88BD-40A2-81FE-F038E5306510}" presName="parentText" presStyleLbl="node1" presStyleIdx="0" presStyleCnt="2">
        <dgm:presLayoutVars>
          <dgm:chMax val="0"/>
          <dgm:bulletEnabled val="1"/>
        </dgm:presLayoutVars>
      </dgm:prSet>
      <dgm:spPr/>
      <dgm:t>
        <a:bodyPr/>
        <a:lstStyle/>
        <a:p>
          <a:endParaRPr lang="ca-ES"/>
        </a:p>
      </dgm:t>
    </dgm:pt>
    <dgm:pt modelId="{AF912A7E-B1D4-494D-9B6A-4FDE5AEA2A74}" type="pres">
      <dgm:prSet presAssocID="{4C97AB19-FE7E-4F9D-9FE3-1ACC2D64E7B2}" presName="spacer" presStyleCnt="0"/>
      <dgm:spPr/>
    </dgm:pt>
    <dgm:pt modelId="{B0E745EB-F35C-401F-A18F-BCC6B6A8D779}" type="pres">
      <dgm:prSet presAssocID="{2D02413D-1CE0-4072-B5FF-B87AE09BE751}" presName="parentText" presStyleLbl="node1" presStyleIdx="1" presStyleCnt="2">
        <dgm:presLayoutVars>
          <dgm:chMax val="0"/>
          <dgm:bulletEnabled val="1"/>
        </dgm:presLayoutVars>
      </dgm:prSet>
      <dgm:spPr/>
      <dgm:t>
        <a:bodyPr/>
        <a:lstStyle/>
        <a:p>
          <a:endParaRPr lang="ca-ES"/>
        </a:p>
      </dgm:t>
    </dgm:pt>
  </dgm:ptLst>
  <dgm:cxnLst>
    <dgm:cxn modelId="{46853082-D14C-4E28-AEEA-3E969F158558}" type="presOf" srcId="{F4605F17-88BD-40A2-81FE-F038E5306510}" destId="{DF7E5AEA-9EF0-4EA9-A616-FCF084208EE8}" srcOrd="0" destOrd="0" presId="urn:microsoft.com/office/officeart/2005/8/layout/vList2"/>
    <dgm:cxn modelId="{CC798185-11D8-478B-810E-3D9CDB771E8C}" srcId="{3E7638A4-FC51-445A-92C9-0F1A656C6109}" destId="{F4605F17-88BD-40A2-81FE-F038E5306510}" srcOrd="0" destOrd="0" parTransId="{41F84DB6-479D-4473-AA2A-57AA419E777B}" sibTransId="{4C97AB19-FE7E-4F9D-9FE3-1ACC2D64E7B2}"/>
    <dgm:cxn modelId="{A78C50BC-5097-4E5A-AEC4-36A97CAFA222}" type="presOf" srcId="{3E7638A4-FC51-445A-92C9-0F1A656C6109}" destId="{E43F3A2A-3464-4EF6-95E4-779913E566DE}" srcOrd="0" destOrd="0" presId="urn:microsoft.com/office/officeart/2005/8/layout/vList2"/>
    <dgm:cxn modelId="{3159499C-3F84-4646-8372-26EE31BADCD8}" srcId="{3E7638A4-FC51-445A-92C9-0F1A656C6109}" destId="{2D02413D-1CE0-4072-B5FF-B87AE09BE751}" srcOrd="1" destOrd="0" parTransId="{5A01AC4C-C4A0-4FD4-AFB5-0B90716063C5}" sibTransId="{D7897816-D644-4C52-977B-2C57B5F52C56}"/>
    <dgm:cxn modelId="{D5861B91-41BE-4456-B52D-C8601EE13FED}" type="presOf" srcId="{2D02413D-1CE0-4072-B5FF-B87AE09BE751}" destId="{B0E745EB-F35C-401F-A18F-BCC6B6A8D779}" srcOrd="0" destOrd="0" presId="urn:microsoft.com/office/officeart/2005/8/layout/vList2"/>
    <dgm:cxn modelId="{6948121F-9ECD-4C0E-BDBA-B3765F9DB41B}" type="presParOf" srcId="{E43F3A2A-3464-4EF6-95E4-779913E566DE}" destId="{DF7E5AEA-9EF0-4EA9-A616-FCF084208EE8}" srcOrd="0" destOrd="0" presId="urn:microsoft.com/office/officeart/2005/8/layout/vList2"/>
    <dgm:cxn modelId="{145D25FC-4306-48E1-8CD5-0CFA617A74A1}" type="presParOf" srcId="{E43F3A2A-3464-4EF6-95E4-779913E566DE}" destId="{AF912A7E-B1D4-494D-9B6A-4FDE5AEA2A74}" srcOrd="1" destOrd="0" presId="urn:microsoft.com/office/officeart/2005/8/layout/vList2"/>
    <dgm:cxn modelId="{FF8F2053-92CD-47B4-A752-786C3209F62D}" type="presParOf" srcId="{E43F3A2A-3464-4EF6-95E4-779913E566DE}" destId="{B0E745EB-F35C-401F-A18F-BCC6B6A8D7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5FFAE-EDC3-43BA-A751-7B9716370A0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F603574-DCFD-4782-9B43-58DDDD86631A}">
      <dgm:prSet/>
      <dgm:spPr/>
      <dgm:t>
        <a:bodyPr/>
        <a:lstStyle/>
        <a:p>
          <a:r>
            <a:rPr lang="es-ES"/>
            <a:t>Ser malhumorós.</a:t>
          </a:r>
          <a:endParaRPr lang="en-US"/>
        </a:p>
      </dgm:t>
    </dgm:pt>
    <dgm:pt modelId="{4E42520B-9A82-4B73-8D73-25BAB52773F1}" type="parTrans" cxnId="{962849E3-0F61-47FB-8463-84533C994D9C}">
      <dgm:prSet/>
      <dgm:spPr/>
      <dgm:t>
        <a:bodyPr/>
        <a:lstStyle/>
        <a:p>
          <a:endParaRPr lang="en-US"/>
        </a:p>
      </dgm:t>
    </dgm:pt>
    <dgm:pt modelId="{9319FB73-A7E8-4EFE-9819-8A478663847E}" type="sibTrans" cxnId="{962849E3-0F61-47FB-8463-84533C994D9C}">
      <dgm:prSet/>
      <dgm:spPr/>
      <dgm:t>
        <a:bodyPr/>
        <a:lstStyle/>
        <a:p>
          <a:endParaRPr lang="en-US"/>
        </a:p>
      </dgm:t>
    </dgm:pt>
    <dgm:pt modelId="{E1360E76-AF7B-41FF-85B0-5367A794C294}">
      <dgm:prSet/>
      <dgm:spPr/>
      <dgm:t>
        <a:bodyPr/>
        <a:lstStyle/>
        <a:p>
          <a:r>
            <a:rPr lang="es-ES" b="1" i="1"/>
            <a:t>Més alegre que unes xeremies: </a:t>
          </a:r>
          <a:r>
            <a:rPr lang="es-ES"/>
            <a:t>molt alegre (Mall.). </a:t>
          </a:r>
          <a:endParaRPr lang="en-US"/>
        </a:p>
      </dgm:t>
    </dgm:pt>
    <dgm:pt modelId="{92C03575-7CA3-44BF-9A1B-67B0AEA5F7C0}" type="parTrans" cxnId="{8A8DE020-382D-4158-AFAF-078F1E6F8AA6}">
      <dgm:prSet/>
      <dgm:spPr/>
      <dgm:t>
        <a:bodyPr/>
        <a:lstStyle/>
        <a:p>
          <a:endParaRPr lang="en-US"/>
        </a:p>
      </dgm:t>
    </dgm:pt>
    <dgm:pt modelId="{C2B91286-E8E9-4034-9B4E-F81AD3D39E72}" type="sibTrans" cxnId="{8A8DE020-382D-4158-AFAF-078F1E6F8AA6}">
      <dgm:prSet/>
      <dgm:spPr/>
      <dgm:t>
        <a:bodyPr/>
        <a:lstStyle/>
        <a:p>
          <a:endParaRPr lang="en-US"/>
        </a:p>
      </dgm:t>
    </dgm:pt>
    <dgm:pt modelId="{7EC5072B-67E0-4B7F-9201-E3E62793A5B0}">
      <dgm:prSet/>
      <dgm:spPr/>
      <dgm:t>
        <a:bodyPr/>
        <a:lstStyle/>
        <a:p>
          <a:r>
            <a:rPr lang="es-ES"/>
            <a:t>Tub de la cornamusa que fa la melodia; hom l’anomena també </a:t>
          </a:r>
          <a:r>
            <a:rPr lang="es-ES" i="1"/>
            <a:t>grall</a:t>
          </a:r>
          <a:r>
            <a:rPr lang="es-ES"/>
            <a:t>.</a:t>
          </a:r>
          <a:endParaRPr lang="en-US"/>
        </a:p>
      </dgm:t>
    </dgm:pt>
    <dgm:pt modelId="{63523C3C-424C-4774-A4AA-C18FB6FDD890}" type="parTrans" cxnId="{65A05E9C-8B9A-4A67-9A2D-80525D827E72}">
      <dgm:prSet/>
      <dgm:spPr/>
      <dgm:t>
        <a:bodyPr/>
        <a:lstStyle/>
        <a:p>
          <a:endParaRPr lang="en-US"/>
        </a:p>
      </dgm:t>
    </dgm:pt>
    <dgm:pt modelId="{E354A117-5506-41CC-8669-590D21B1E15F}" type="sibTrans" cxnId="{65A05E9C-8B9A-4A67-9A2D-80525D827E72}">
      <dgm:prSet/>
      <dgm:spPr/>
      <dgm:t>
        <a:bodyPr/>
        <a:lstStyle/>
        <a:p>
          <a:endParaRPr lang="en-US"/>
        </a:p>
      </dgm:t>
    </dgm:pt>
    <dgm:pt modelId="{137A9E98-EE32-4050-8565-88284C898675}">
      <dgm:prSet/>
      <dgm:spPr/>
      <dgm:t>
        <a:bodyPr/>
        <a:lstStyle/>
        <a:p>
          <a:r>
            <a:rPr lang="es-ES"/>
            <a:t>plural </a:t>
          </a:r>
          <a:r>
            <a:rPr lang="es-ES" i="1"/>
            <a:t>dialectal</a:t>
          </a:r>
          <a:r>
            <a:rPr lang="es-ES"/>
            <a:t> A Mallorca i Menorca, </a:t>
          </a:r>
          <a:r>
            <a:rPr lang="es-ES" b="1"/>
            <a:t>cornamusa</a:t>
          </a:r>
          <a:r>
            <a:rPr lang="es-ES"/>
            <a:t>.</a:t>
          </a:r>
          <a:endParaRPr lang="en-US"/>
        </a:p>
      </dgm:t>
    </dgm:pt>
    <dgm:pt modelId="{9749920B-0C2D-4C92-8624-6F4286C0AEBF}" type="parTrans" cxnId="{DAB4C82E-3053-4B3C-B906-79E491FCF4FB}">
      <dgm:prSet/>
      <dgm:spPr/>
      <dgm:t>
        <a:bodyPr/>
        <a:lstStyle/>
        <a:p>
          <a:endParaRPr lang="en-US"/>
        </a:p>
      </dgm:t>
    </dgm:pt>
    <dgm:pt modelId="{8124348E-3EBE-42BC-869E-B7C765D0A305}" type="sibTrans" cxnId="{DAB4C82E-3053-4B3C-B906-79E491FCF4FB}">
      <dgm:prSet/>
      <dgm:spPr/>
      <dgm:t>
        <a:bodyPr/>
        <a:lstStyle/>
        <a:p>
          <a:endParaRPr lang="en-US"/>
        </a:p>
      </dgm:t>
    </dgm:pt>
    <dgm:pt modelId="{BB4D9ED0-FD2C-4C6D-86C0-55E8B3C714DF}" type="pres">
      <dgm:prSet presAssocID="{B805FFAE-EDC3-43BA-A751-7B9716370A07}" presName="diagram" presStyleCnt="0">
        <dgm:presLayoutVars>
          <dgm:dir/>
          <dgm:resizeHandles val="exact"/>
        </dgm:presLayoutVars>
      </dgm:prSet>
      <dgm:spPr/>
      <dgm:t>
        <a:bodyPr/>
        <a:lstStyle/>
        <a:p>
          <a:endParaRPr lang="ca-ES"/>
        </a:p>
      </dgm:t>
    </dgm:pt>
    <dgm:pt modelId="{A4F4AC47-B94E-40E8-88A6-E35506F398E1}" type="pres">
      <dgm:prSet presAssocID="{4F603574-DCFD-4782-9B43-58DDDD86631A}" presName="node" presStyleLbl="node1" presStyleIdx="0" presStyleCnt="4">
        <dgm:presLayoutVars>
          <dgm:bulletEnabled val="1"/>
        </dgm:presLayoutVars>
      </dgm:prSet>
      <dgm:spPr/>
      <dgm:t>
        <a:bodyPr/>
        <a:lstStyle/>
        <a:p>
          <a:endParaRPr lang="ca-ES"/>
        </a:p>
      </dgm:t>
    </dgm:pt>
    <dgm:pt modelId="{BA476626-5729-4D13-8580-96140E3654CE}" type="pres">
      <dgm:prSet presAssocID="{9319FB73-A7E8-4EFE-9819-8A478663847E}" presName="sibTrans" presStyleCnt="0"/>
      <dgm:spPr/>
    </dgm:pt>
    <dgm:pt modelId="{D4E39F52-D89F-49C9-BC2F-8F721B71BAC9}" type="pres">
      <dgm:prSet presAssocID="{E1360E76-AF7B-41FF-85B0-5367A794C294}" presName="node" presStyleLbl="node1" presStyleIdx="1" presStyleCnt="4">
        <dgm:presLayoutVars>
          <dgm:bulletEnabled val="1"/>
        </dgm:presLayoutVars>
      </dgm:prSet>
      <dgm:spPr/>
      <dgm:t>
        <a:bodyPr/>
        <a:lstStyle/>
        <a:p>
          <a:endParaRPr lang="ca-ES"/>
        </a:p>
      </dgm:t>
    </dgm:pt>
    <dgm:pt modelId="{1CC79DC3-203C-48CB-91B2-386D6A438980}" type="pres">
      <dgm:prSet presAssocID="{C2B91286-E8E9-4034-9B4E-F81AD3D39E72}" presName="sibTrans" presStyleCnt="0"/>
      <dgm:spPr/>
    </dgm:pt>
    <dgm:pt modelId="{0FA45423-9495-4B07-847C-978C10AA5DF9}" type="pres">
      <dgm:prSet presAssocID="{7EC5072B-67E0-4B7F-9201-E3E62793A5B0}" presName="node" presStyleLbl="node1" presStyleIdx="2" presStyleCnt="4">
        <dgm:presLayoutVars>
          <dgm:bulletEnabled val="1"/>
        </dgm:presLayoutVars>
      </dgm:prSet>
      <dgm:spPr/>
      <dgm:t>
        <a:bodyPr/>
        <a:lstStyle/>
        <a:p>
          <a:endParaRPr lang="ca-ES"/>
        </a:p>
      </dgm:t>
    </dgm:pt>
    <dgm:pt modelId="{0D220335-EAC4-42CC-B32B-F8758F15DA24}" type="pres">
      <dgm:prSet presAssocID="{E354A117-5506-41CC-8669-590D21B1E15F}" presName="sibTrans" presStyleCnt="0"/>
      <dgm:spPr/>
    </dgm:pt>
    <dgm:pt modelId="{919F068C-AC5D-4A2E-A3BA-45BF47C0088C}" type="pres">
      <dgm:prSet presAssocID="{137A9E98-EE32-4050-8565-88284C898675}" presName="node" presStyleLbl="node1" presStyleIdx="3" presStyleCnt="4">
        <dgm:presLayoutVars>
          <dgm:bulletEnabled val="1"/>
        </dgm:presLayoutVars>
      </dgm:prSet>
      <dgm:spPr/>
      <dgm:t>
        <a:bodyPr/>
        <a:lstStyle/>
        <a:p>
          <a:endParaRPr lang="ca-ES"/>
        </a:p>
      </dgm:t>
    </dgm:pt>
  </dgm:ptLst>
  <dgm:cxnLst>
    <dgm:cxn modelId="{CC133CB3-0063-4E27-B2BC-1D3A27824AEF}" type="presOf" srcId="{4F603574-DCFD-4782-9B43-58DDDD86631A}" destId="{A4F4AC47-B94E-40E8-88A6-E35506F398E1}" srcOrd="0" destOrd="0" presId="urn:microsoft.com/office/officeart/2005/8/layout/default"/>
    <dgm:cxn modelId="{65A05E9C-8B9A-4A67-9A2D-80525D827E72}" srcId="{B805FFAE-EDC3-43BA-A751-7B9716370A07}" destId="{7EC5072B-67E0-4B7F-9201-E3E62793A5B0}" srcOrd="2" destOrd="0" parTransId="{63523C3C-424C-4774-A4AA-C18FB6FDD890}" sibTransId="{E354A117-5506-41CC-8669-590D21B1E15F}"/>
    <dgm:cxn modelId="{4D733F5D-B984-47E6-9C89-8A00833AF28F}" type="presOf" srcId="{E1360E76-AF7B-41FF-85B0-5367A794C294}" destId="{D4E39F52-D89F-49C9-BC2F-8F721B71BAC9}" srcOrd="0" destOrd="0" presId="urn:microsoft.com/office/officeart/2005/8/layout/default"/>
    <dgm:cxn modelId="{962849E3-0F61-47FB-8463-84533C994D9C}" srcId="{B805FFAE-EDC3-43BA-A751-7B9716370A07}" destId="{4F603574-DCFD-4782-9B43-58DDDD86631A}" srcOrd="0" destOrd="0" parTransId="{4E42520B-9A82-4B73-8D73-25BAB52773F1}" sibTransId="{9319FB73-A7E8-4EFE-9819-8A478663847E}"/>
    <dgm:cxn modelId="{8A8DE020-382D-4158-AFAF-078F1E6F8AA6}" srcId="{B805FFAE-EDC3-43BA-A751-7B9716370A07}" destId="{E1360E76-AF7B-41FF-85B0-5367A794C294}" srcOrd="1" destOrd="0" parTransId="{92C03575-7CA3-44BF-9A1B-67B0AEA5F7C0}" sibTransId="{C2B91286-E8E9-4034-9B4E-F81AD3D39E72}"/>
    <dgm:cxn modelId="{CED6C797-9653-42D0-B885-A6B2BFB2B541}" type="presOf" srcId="{137A9E98-EE32-4050-8565-88284C898675}" destId="{919F068C-AC5D-4A2E-A3BA-45BF47C0088C}" srcOrd="0" destOrd="0" presId="urn:microsoft.com/office/officeart/2005/8/layout/default"/>
    <dgm:cxn modelId="{58E9A082-0804-45E3-871A-C60B17719BB5}" type="presOf" srcId="{B805FFAE-EDC3-43BA-A751-7B9716370A07}" destId="{BB4D9ED0-FD2C-4C6D-86C0-55E8B3C714DF}" srcOrd="0" destOrd="0" presId="urn:microsoft.com/office/officeart/2005/8/layout/default"/>
    <dgm:cxn modelId="{E9527B0F-687F-4E6B-88F0-28D8B467D49A}" type="presOf" srcId="{7EC5072B-67E0-4B7F-9201-E3E62793A5B0}" destId="{0FA45423-9495-4B07-847C-978C10AA5DF9}" srcOrd="0" destOrd="0" presId="urn:microsoft.com/office/officeart/2005/8/layout/default"/>
    <dgm:cxn modelId="{DAB4C82E-3053-4B3C-B906-79E491FCF4FB}" srcId="{B805FFAE-EDC3-43BA-A751-7B9716370A07}" destId="{137A9E98-EE32-4050-8565-88284C898675}" srcOrd="3" destOrd="0" parTransId="{9749920B-0C2D-4C92-8624-6F4286C0AEBF}" sibTransId="{8124348E-3EBE-42BC-869E-B7C765D0A305}"/>
    <dgm:cxn modelId="{E0D1AB23-9AEF-4555-A2D4-381881A3506C}" type="presParOf" srcId="{BB4D9ED0-FD2C-4C6D-86C0-55E8B3C714DF}" destId="{A4F4AC47-B94E-40E8-88A6-E35506F398E1}" srcOrd="0" destOrd="0" presId="urn:microsoft.com/office/officeart/2005/8/layout/default"/>
    <dgm:cxn modelId="{28476FFE-3994-4AB1-9676-374D24FD4E98}" type="presParOf" srcId="{BB4D9ED0-FD2C-4C6D-86C0-55E8B3C714DF}" destId="{BA476626-5729-4D13-8580-96140E3654CE}" srcOrd="1" destOrd="0" presId="urn:microsoft.com/office/officeart/2005/8/layout/default"/>
    <dgm:cxn modelId="{7379DC20-5225-40BA-873D-C93D86CABEE0}" type="presParOf" srcId="{BB4D9ED0-FD2C-4C6D-86C0-55E8B3C714DF}" destId="{D4E39F52-D89F-49C9-BC2F-8F721B71BAC9}" srcOrd="2" destOrd="0" presId="urn:microsoft.com/office/officeart/2005/8/layout/default"/>
    <dgm:cxn modelId="{B1B8B859-34F2-4782-926C-D068063383C3}" type="presParOf" srcId="{BB4D9ED0-FD2C-4C6D-86C0-55E8B3C714DF}" destId="{1CC79DC3-203C-48CB-91B2-386D6A438980}" srcOrd="3" destOrd="0" presId="urn:microsoft.com/office/officeart/2005/8/layout/default"/>
    <dgm:cxn modelId="{D7A34FEE-7FF8-487E-BD62-4CEDCE63AAD2}" type="presParOf" srcId="{BB4D9ED0-FD2C-4C6D-86C0-55E8B3C714DF}" destId="{0FA45423-9495-4B07-847C-978C10AA5DF9}" srcOrd="4" destOrd="0" presId="urn:microsoft.com/office/officeart/2005/8/layout/default"/>
    <dgm:cxn modelId="{94438F69-4921-4836-98AC-B34404ED94B4}" type="presParOf" srcId="{BB4D9ED0-FD2C-4C6D-86C0-55E8B3C714DF}" destId="{0D220335-EAC4-42CC-B32B-F8758F15DA24}" srcOrd="5" destOrd="0" presId="urn:microsoft.com/office/officeart/2005/8/layout/default"/>
    <dgm:cxn modelId="{C0D42B1E-D830-4554-86F2-50DF2642CCDE}" type="presParOf" srcId="{BB4D9ED0-FD2C-4C6D-86C0-55E8B3C714DF}" destId="{919F068C-AC5D-4A2E-A3BA-45BF47C0088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4CE64D-9D54-4BFF-A86B-F6EFEA5A320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93BD2B2-063B-4865-9A0C-205966B4121F}">
      <dgm:prSet/>
      <dgm:spPr/>
      <dgm:t>
        <a:bodyPr/>
        <a:lstStyle/>
        <a:p>
          <a:r>
            <a:rPr lang="ca-ES" i="1"/>
            <a:t>trempat com un gínjol, més eixerit que un gínjol </a:t>
          </a:r>
          <a:r>
            <a:rPr lang="ca-ES"/>
            <a:t>(o </a:t>
          </a:r>
          <a:r>
            <a:rPr lang="ca-ES" i="1"/>
            <a:t>que un pèsol</a:t>
          </a:r>
          <a:r>
            <a:rPr lang="ca-ES"/>
            <a:t>)</a:t>
          </a:r>
          <a:endParaRPr lang="en-US"/>
        </a:p>
      </dgm:t>
    </dgm:pt>
    <dgm:pt modelId="{FB971CF5-31C3-42D6-9250-F43AC647C270}" type="parTrans" cxnId="{23D65B38-98A8-4ACB-B2C0-BA8B18D43E42}">
      <dgm:prSet/>
      <dgm:spPr/>
      <dgm:t>
        <a:bodyPr/>
        <a:lstStyle/>
        <a:p>
          <a:endParaRPr lang="en-US"/>
        </a:p>
      </dgm:t>
    </dgm:pt>
    <dgm:pt modelId="{278294C8-157A-4F84-8280-8CBB0C8E8830}" type="sibTrans" cxnId="{23D65B38-98A8-4ACB-B2C0-BA8B18D43E42}">
      <dgm:prSet/>
      <dgm:spPr/>
      <dgm:t>
        <a:bodyPr/>
        <a:lstStyle/>
        <a:p>
          <a:endParaRPr lang="en-US"/>
        </a:p>
      </dgm:t>
    </dgm:pt>
    <dgm:pt modelId="{0D7CE066-9925-4E2B-80E5-FB958F3DE3D2}">
      <dgm:prSet/>
      <dgm:spPr/>
      <dgm:t>
        <a:bodyPr/>
        <a:lstStyle/>
        <a:p>
          <a:r>
            <a:rPr lang="ca-ES"/>
            <a:t>El gínjol és el fruit del ginjoler (</a:t>
          </a:r>
          <a:r>
            <a:rPr lang="ca-ES" i="1"/>
            <a:t>Ziziphus jujuba</a:t>
          </a:r>
          <a:r>
            <a:rPr lang="ca-ES"/>
            <a:t>).</a:t>
          </a:r>
          <a:endParaRPr lang="en-US"/>
        </a:p>
      </dgm:t>
    </dgm:pt>
    <dgm:pt modelId="{E662F50B-1216-4F91-926E-DF8EEEF49F9F}" type="parTrans" cxnId="{D1BF8C7E-EE3E-4AEA-BD07-DFC1CB4EC3E1}">
      <dgm:prSet/>
      <dgm:spPr/>
      <dgm:t>
        <a:bodyPr/>
        <a:lstStyle/>
        <a:p>
          <a:endParaRPr lang="en-US"/>
        </a:p>
      </dgm:t>
    </dgm:pt>
    <dgm:pt modelId="{B6AEBE2B-0D4E-402A-B8D2-CAB742A09144}" type="sibTrans" cxnId="{D1BF8C7E-EE3E-4AEA-BD07-DFC1CB4EC3E1}">
      <dgm:prSet/>
      <dgm:spPr/>
      <dgm:t>
        <a:bodyPr/>
        <a:lstStyle/>
        <a:p>
          <a:endParaRPr lang="en-US"/>
        </a:p>
      </dgm:t>
    </dgm:pt>
    <dgm:pt modelId="{90A19326-BF18-40D7-9BE5-BB8E25F4E90A}">
      <dgm:prSet/>
      <dgm:spPr/>
      <dgm:t>
        <a:bodyPr/>
        <a:lstStyle/>
        <a:p>
          <a:r>
            <a:rPr lang="fr-FR"/>
            <a:t>També:</a:t>
          </a:r>
          <a:r>
            <a:rPr lang="fr-FR" i="1"/>
            <a:t> fresc com un gínjol, </a:t>
          </a:r>
          <a:r>
            <a:rPr lang="fr-FR"/>
            <a:t>o</a:t>
          </a:r>
          <a:r>
            <a:rPr lang="fr-FR" i="1"/>
            <a:t> més mudat que un gínjol. </a:t>
          </a:r>
          <a:endParaRPr lang="en-US"/>
        </a:p>
      </dgm:t>
    </dgm:pt>
    <dgm:pt modelId="{5EB8DCFC-AE19-4CFA-A6B7-9DB61E7B759C}" type="parTrans" cxnId="{1DB9770F-A847-4530-8D12-6053F64D0B38}">
      <dgm:prSet/>
      <dgm:spPr/>
      <dgm:t>
        <a:bodyPr/>
        <a:lstStyle/>
        <a:p>
          <a:endParaRPr lang="en-US"/>
        </a:p>
      </dgm:t>
    </dgm:pt>
    <dgm:pt modelId="{1A571A98-9DF2-43BF-BEFF-D514067B101A}" type="sibTrans" cxnId="{1DB9770F-A847-4530-8D12-6053F64D0B38}">
      <dgm:prSet/>
      <dgm:spPr/>
      <dgm:t>
        <a:bodyPr/>
        <a:lstStyle/>
        <a:p>
          <a:endParaRPr lang="en-US"/>
        </a:p>
      </dgm:t>
    </dgm:pt>
    <dgm:pt modelId="{3EF13FC8-D3C7-4C91-8612-11E11613F8FC}" type="pres">
      <dgm:prSet presAssocID="{4E4CE64D-9D54-4BFF-A86B-F6EFEA5A3201}" presName="linear" presStyleCnt="0">
        <dgm:presLayoutVars>
          <dgm:animLvl val="lvl"/>
          <dgm:resizeHandles val="exact"/>
        </dgm:presLayoutVars>
      </dgm:prSet>
      <dgm:spPr/>
      <dgm:t>
        <a:bodyPr/>
        <a:lstStyle/>
        <a:p>
          <a:endParaRPr lang="ca-ES"/>
        </a:p>
      </dgm:t>
    </dgm:pt>
    <dgm:pt modelId="{53F2DFF8-E2E0-479F-BCA2-4B789382B493}" type="pres">
      <dgm:prSet presAssocID="{593BD2B2-063B-4865-9A0C-205966B4121F}" presName="parentText" presStyleLbl="node1" presStyleIdx="0" presStyleCnt="3">
        <dgm:presLayoutVars>
          <dgm:chMax val="0"/>
          <dgm:bulletEnabled val="1"/>
        </dgm:presLayoutVars>
      </dgm:prSet>
      <dgm:spPr/>
      <dgm:t>
        <a:bodyPr/>
        <a:lstStyle/>
        <a:p>
          <a:endParaRPr lang="ca-ES"/>
        </a:p>
      </dgm:t>
    </dgm:pt>
    <dgm:pt modelId="{70100593-AD3A-4852-937E-979955B0A207}" type="pres">
      <dgm:prSet presAssocID="{278294C8-157A-4F84-8280-8CBB0C8E8830}" presName="spacer" presStyleCnt="0"/>
      <dgm:spPr/>
    </dgm:pt>
    <dgm:pt modelId="{EC027595-F79B-4A80-AE87-98ED589130D1}" type="pres">
      <dgm:prSet presAssocID="{0D7CE066-9925-4E2B-80E5-FB958F3DE3D2}" presName="parentText" presStyleLbl="node1" presStyleIdx="1" presStyleCnt="3">
        <dgm:presLayoutVars>
          <dgm:chMax val="0"/>
          <dgm:bulletEnabled val="1"/>
        </dgm:presLayoutVars>
      </dgm:prSet>
      <dgm:spPr/>
      <dgm:t>
        <a:bodyPr/>
        <a:lstStyle/>
        <a:p>
          <a:endParaRPr lang="ca-ES"/>
        </a:p>
      </dgm:t>
    </dgm:pt>
    <dgm:pt modelId="{99A8FFFA-7EC2-4DA9-A46B-1AFB776EB468}" type="pres">
      <dgm:prSet presAssocID="{B6AEBE2B-0D4E-402A-B8D2-CAB742A09144}" presName="spacer" presStyleCnt="0"/>
      <dgm:spPr/>
    </dgm:pt>
    <dgm:pt modelId="{009C498D-AF87-48F5-95ED-F546FCE496FE}" type="pres">
      <dgm:prSet presAssocID="{90A19326-BF18-40D7-9BE5-BB8E25F4E90A}" presName="parentText" presStyleLbl="node1" presStyleIdx="2" presStyleCnt="3">
        <dgm:presLayoutVars>
          <dgm:chMax val="0"/>
          <dgm:bulletEnabled val="1"/>
        </dgm:presLayoutVars>
      </dgm:prSet>
      <dgm:spPr/>
      <dgm:t>
        <a:bodyPr/>
        <a:lstStyle/>
        <a:p>
          <a:endParaRPr lang="ca-ES"/>
        </a:p>
      </dgm:t>
    </dgm:pt>
  </dgm:ptLst>
  <dgm:cxnLst>
    <dgm:cxn modelId="{D1BF8C7E-EE3E-4AEA-BD07-DFC1CB4EC3E1}" srcId="{4E4CE64D-9D54-4BFF-A86B-F6EFEA5A3201}" destId="{0D7CE066-9925-4E2B-80E5-FB958F3DE3D2}" srcOrd="1" destOrd="0" parTransId="{E662F50B-1216-4F91-926E-DF8EEEF49F9F}" sibTransId="{B6AEBE2B-0D4E-402A-B8D2-CAB742A09144}"/>
    <dgm:cxn modelId="{5DD25D93-D8ED-457E-8A32-FC71BCFAA128}" type="presOf" srcId="{4E4CE64D-9D54-4BFF-A86B-F6EFEA5A3201}" destId="{3EF13FC8-D3C7-4C91-8612-11E11613F8FC}" srcOrd="0" destOrd="0" presId="urn:microsoft.com/office/officeart/2005/8/layout/vList2"/>
    <dgm:cxn modelId="{D66F4BC7-5E46-49CF-913B-C024D11ABAEC}" type="presOf" srcId="{0D7CE066-9925-4E2B-80E5-FB958F3DE3D2}" destId="{EC027595-F79B-4A80-AE87-98ED589130D1}" srcOrd="0" destOrd="0" presId="urn:microsoft.com/office/officeart/2005/8/layout/vList2"/>
    <dgm:cxn modelId="{1DB9770F-A847-4530-8D12-6053F64D0B38}" srcId="{4E4CE64D-9D54-4BFF-A86B-F6EFEA5A3201}" destId="{90A19326-BF18-40D7-9BE5-BB8E25F4E90A}" srcOrd="2" destOrd="0" parTransId="{5EB8DCFC-AE19-4CFA-A6B7-9DB61E7B759C}" sibTransId="{1A571A98-9DF2-43BF-BEFF-D514067B101A}"/>
    <dgm:cxn modelId="{B034D7DB-0E3F-473E-9556-F7580F43AF53}" type="presOf" srcId="{593BD2B2-063B-4865-9A0C-205966B4121F}" destId="{53F2DFF8-E2E0-479F-BCA2-4B789382B493}" srcOrd="0" destOrd="0" presId="urn:microsoft.com/office/officeart/2005/8/layout/vList2"/>
    <dgm:cxn modelId="{97B74AFB-79C9-47A3-88FF-0A3431FAC565}" type="presOf" srcId="{90A19326-BF18-40D7-9BE5-BB8E25F4E90A}" destId="{009C498D-AF87-48F5-95ED-F546FCE496FE}" srcOrd="0" destOrd="0" presId="urn:microsoft.com/office/officeart/2005/8/layout/vList2"/>
    <dgm:cxn modelId="{23D65B38-98A8-4ACB-B2C0-BA8B18D43E42}" srcId="{4E4CE64D-9D54-4BFF-A86B-F6EFEA5A3201}" destId="{593BD2B2-063B-4865-9A0C-205966B4121F}" srcOrd="0" destOrd="0" parTransId="{FB971CF5-31C3-42D6-9250-F43AC647C270}" sibTransId="{278294C8-157A-4F84-8280-8CBB0C8E8830}"/>
    <dgm:cxn modelId="{C80B869E-21C8-40B9-99E9-AFB93DDDEE6E}" type="presParOf" srcId="{3EF13FC8-D3C7-4C91-8612-11E11613F8FC}" destId="{53F2DFF8-E2E0-479F-BCA2-4B789382B493}" srcOrd="0" destOrd="0" presId="urn:microsoft.com/office/officeart/2005/8/layout/vList2"/>
    <dgm:cxn modelId="{89A55468-5CBE-4C00-90B6-5953BD8B3F7E}" type="presParOf" srcId="{3EF13FC8-D3C7-4C91-8612-11E11613F8FC}" destId="{70100593-AD3A-4852-937E-979955B0A207}" srcOrd="1" destOrd="0" presId="urn:microsoft.com/office/officeart/2005/8/layout/vList2"/>
    <dgm:cxn modelId="{724650F9-53A0-4ABF-AD5D-DB9EE7D79334}" type="presParOf" srcId="{3EF13FC8-D3C7-4C91-8612-11E11613F8FC}" destId="{EC027595-F79B-4A80-AE87-98ED589130D1}" srcOrd="2" destOrd="0" presId="urn:microsoft.com/office/officeart/2005/8/layout/vList2"/>
    <dgm:cxn modelId="{4745E4D4-DA1A-4DB0-BB2E-046B881C5FCF}" type="presParOf" srcId="{3EF13FC8-D3C7-4C91-8612-11E11613F8FC}" destId="{99A8FFFA-7EC2-4DA9-A46B-1AFB776EB468}" srcOrd="3" destOrd="0" presId="urn:microsoft.com/office/officeart/2005/8/layout/vList2"/>
    <dgm:cxn modelId="{031DD977-4395-4481-A966-1CF8BFE32D89}" type="presParOf" srcId="{3EF13FC8-D3C7-4C91-8612-11E11613F8FC}" destId="{009C498D-AF87-48F5-95ED-F546FCE496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7981B-04DB-4A9A-A605-0E61BF02D37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3DFC6BD-5CC7-4405-8BEE-4F05489F1E8E}">
      <dgm:prSet/>
      <dgm:spPr/>
      <dgm:t>
        <a:bodyPr/>
        <a:lstStyle/>
        <a:p>
          <a:r>
            <a:rPr lang="ca-ES"/>
            <a:t>més prim que un gànguil</a:t>
          </a:r>
          <a:endParaRPr lang="en-US"/>
        </a:p>
      </dgm:t>
    </dgm:pt>
    <dgm:pt modelId="{3B69AB77-8604-4097-A6DE-80935F5FBEA9}" type="parTrans" cxnId="{542276F3-0004-4689-B460-6E161F6317EB}">
      <dgm:prSet/>
      <dgm:spPr/>
      <dgm:t>
        <a:bodyPr/>
        <a:lstStyle/>
        <a:p>
          <a:endParaRPr lang="en-US"/>
        </a:p>
      </dgm:t>
    </dgm:pt>
    <dgm:pt modelId="{CE8BD163-6B89-4A78-A718-7B2D7B896CD2}" type="sibTrans" cxnId="{542276F3-0004-4689-B460-6E161F6317EB}">
      <dgm:prSet/>
      <dgm:spPr/>
      <dgm:t>
        <a:bodyPr/>
        <a:lstStyle/>
        <a:p>
          <a:endParaRPr lang="en-US"/>
        </a:p>
      </dgm:t>
    </dgm:pt>
    <dgm:pt modelId="{196F7C9D-0F0B-4D93-B9D3-7D24CD814CDB}">
      <dgm:prSet/>
      <dgm:spPr/>
      <dgm:t>
        <a:bodyPr/>
        <a:lstStyle/>
        <a:p>
          <a:r>
            <a:rPr lang="ca-ES"/>
            <a:t>llarg i prim com un gànguil</a:t>
          </a:r>
          <a:endParaRPr lang="en-US"/>
        </a:p>
      </dgm:t>
    </dgm:pt>
    <dgm:pt modelId="{9CFE0023-DF72-4CD5-9B9B-887DD16C67B1}" type="parTrans" cxnId="{10C95E62-918E-4DAA-A085-7AF534119C67}">
      <dgm:prSet/>
      <dgm:spPr/>
      <dgm:t>
        <a:bodyPr/>
        <a:lstStyle/>
        <a:p>
          <a:endParaRPr lang="en-US"/>
        </a:p>
      </dgm:t>
    </dgm:pt>
    <dgm:pt modelId="{92E3B5D8-E847-4AC1-83FE-DA8B6826B8BE}" type="sibTrans" cxnId="{10C95E62-918E-4DAA-A085-7AF534119C67}">
      <dgm:prSet/>
      <dgm:spPr/>
      <dgm:t>
        <a:bodyPr/>
        <a:lstStyle/>
        <a:p>
          <a:endParaRPr lang="en-US"/>
        </a:p>
      </dgm:t>
    </dgm:pt>
    <dgm:pt modelId="{468E79C6-AE98-4630-9D62-728D299AE729}">
      <dgm:prSet/>
      <dgm:spPr/>
      <dgm:t>
        <a:bodyPr/>
        <a:lstStyle/>
        <a:p>
          <a:r>
            <a:rPr lang="ca-ES"/>
            <a:t>prim com la canya de la doctrina</a:t>
          </a:r>
          <a:endParaRPr lang="en-US"/>
        </a:p>
      </dgm:t>
    </dgm:pt>
    <dgm:pt modelId="{E18AAD4B-9B06-4C15-8003-54779FA9CF39}" type="parTrans" cxnId="{BA9E1B35-CBA0-48F9-AA5B-22D7B86FA9A5}">
      <dgm:prSet/>
      <dgm:spPr/>
      <dgm:t>
        <a:bodyPr/>
        <a:lstStyle/>
        <a:p>
          <a:endParaRPr lang="en-US"/>
        </a:p>
      </dgm:t>
    </dgm:pt>
    <dgm:pt modelId="{E726E768-FB48-4CB6-BDFB-9F5FB4B979B3}" type="sibTrans" cxnId="{BA9E1B35-CBA0-48F9-AA5B-22D7B86FA9A5}">
      <dgm:prSet/>
      <dgm:spPr/>
      <dgm:t>
        <a:bodyPr/>
        <a:lstStyle/>
        <a:p>
          <a:endParaRPr lang="en-US"/>
        </a:p>
      </dgm:t>
    </dgm:pt>
    <dgm:pt modelId="{B842FCEB-9CB1-4320-86AE-FA1883438B34}">
      <dgm:prSet/>
      <dgm:spPr/>
      <dgm:t>
        <a:bodyPr/>
        <a:lstStyle/>
        <a:p>
          <a:r>
            <a:rPr lang="ca-ES"/>
            <a:t>prim com un fil d’aram</a:t>
          </a:r>
          <a:endParaRPr lang="en-US"/>
        </a:p>
      </dgm:t>
    </dgm:pt>
    <dgm:pt modelId="{832E4A41-39D9-4B81-8775-B5CC691AE10B}" type="parTrans" cxnId="{CA53DA1C-C3D5-410D-8BEA-7B547A3B03A8}">
      <dgm:prSet/>
      <dgm:spPr/>
      <dgm:t>
        <a:bodyPr/>
        <a:lstStyle/>
        <a:p>
          <a:endParaRPr lang="en-US"/>
        </a:p>
      </dgm:t>
    </dgm:pt>
    <dgm:pt modelId="{E4DC4521-3551-4A8C-BAB8-FCF44BA6F97F}" type="sibTrans" cxnId="{CA53DA1C-C3D5-410D-8BEA-7B547A3B03A8}">
      <dgm:prSet/>
      <dgm:spPr/>
      <dgm:t>
        <a:bodyPr/>
        <a:lstStyle/>
        <a:p>
          <a:endParaRPr lang="en-US"/>
        </a:p>
      </dgm:t>
    </dgm:pt>
    <dgm:pt modelId="{6DD81530-848C-4E0F-AAE7-EBD11F97D1C6}">
      <dgm:prSet/>
      <dgm:spPr/>
      <dgm:t>
        <a:bodyPr/>
        <a:lstStyle/>
        <a:p>
          <a:r>
            <a:rPr lang="ca-ES"/>
            <a:t>prim com un paper de fumar</a:t>
          </a:r>
          <a:endParaRPr lang="en-US"/>
        </a:p>
      </dgm:t>
    </dgm:pt>
    <dgm:pt modelId="{DA0BF902-F5FD-4247-BA79-EB6BCDEECF4F}" type="parTrans" cxnId="{2DC4B383-534A-47E3-BE63-63D1F5FA0B3E}">
      <dgm:prSet/>
      <dgm:spPr/>
      <dgm:t>
        <a:bodyPr/>
        <a:lstStyle/>
        <a:p>
          <a:endParaRPr lang="en-US"/>
        </a:p>
      </dgm:t>
    </dgm:pt>
    <dgm:pt modelId="{094A18D7-1932-4165-8258-B20655EC3665}" type="sibTrans" cxnId="{2DC4B383-534A-47E3-BE63-63D1F5FA0B3E}">
      <dgm:prSet/>
      <dgm:spPr/>
      <dgm:t>
        <a:bodyPr/>
        <a:lstStyle/>
        <a:p>
          <a:endParaRPr lang="en-US"/>
        </a:p>
      </dgm:t>
    </dgm:pt>
    <dgm:pt modelId="{C08F68CA-266E-40D3-B814-B39C4353ECAC}">
      <dgm:prSet/>
      <dgm:spPr/>
      <dgm:t>
        <a:bodyPr/>
        <a:lstStyle/>
        <a:p>
          <a:r>
            <a:rPr lang="ca-ES"/>
            <a:t>prim com un tel de ceba</a:t>
          </a:r>
          <a:endParaRPr lang="en-US"/>
        </a:p>
      </dgm:t>
    </dgm:pt>
    <dgm:pt modelId="{84F67FCE-F808-49E3-A4E9-A1BF2672137C}" type="parTrans" cxnId="{EDBC2068-FCC1-4698-9DBF-3DC404441AEF}">
      <dgm:prSet/>
      <dgm:spPr/>
      <dgm:t>
        <a:bodyPr/>
        <a:lstStyle/>
        <a:p>
          <a:endParaRPr lang="en-US"/>
        </a:p>
      </dgm:t>
    </dgm:pt>
    <dgm:pt modelId="{92AAB822-1EA7-4198-8B08-0323E8C74F9B}" type="sibTrans" cxnId="{EDBC2068-FCC1-4698-9DBF-3DC404441AEF}">
      <dgm:prSet/>
      <dgm:spPr/>
      <dgm:t>
        <a:bodyPr/>
        <a:lstStyle/>
        <a:p>
          <a:endParaRPr lang="en-US"/>
        </a:p>
      </dgm:t>
    </dgm:pt>
    <dgm:pt modelId="{3355CC9B-509D-4E5E-8684-0559F8754E17}" type="pres">
      <dgm:prSet presAssocID="{87D7981B-04DB-4A9A-A605-0E61BF02D370}" presName="linear" presStyleCnt="0">
        <dgm:presLayoutVars>
          <dgm:animLvl val="lvl"/>
          <dgm:resizeHandles val="exact"/>
        </dgm:presLayoutVars>
      </dgm:prSet>
      <dgm:spPr/>
      <dgm:t>
        <a:bodyPr/>
        <a:lstStyle/>
        <a:p>
          <a:endParaRPr lang="ca-ES"/>
        </a:p>
      </dgm:t>
    </dgm:pt>
    <dgm:pt modelId="{FAA9678F-9EB4-4508-883D-E2FE3A92D190}" type="pres">
      <dgm:prSet presAssocID="{73DFC6BD-5CC7-4405-8BEE-4F05489F1E8E}" presName="parentText" presStyleLbl="node1" presStyleIdx="0" presStyleCnt="6">
        <dgm:presLayoutVars>
          <dgm:chMax val="0"/>
          <dgm:bulletEnabled val="1"/>
        </dgm:presLayoutVars>
      </dgm:prSet>
      <dgm:spPr/>
      <dgm:t>
        <a:bodyPr/>
        <a:lstStyle/>
        <a:p>
          <a:endParaRPr lang="ca-ES"/>
        </a:p>
      </dgm:t>
    </dgm:pt>
    <dgm:pt modelId="{06AE6591-39D2-46DD-89A2-FDF9DC69573E}" type="pres">
      <dgm:prSet presAssocID="{CE8BD163-6B89-4A78-A718-7B2D7B896CD2}" presName="spacer" presStyleCnt="0"/>
      <dgm:spPr/>
    </dgm:pt>
    <dgm:pt modelId="{CE73039E-B517-42A5-A575-496040E4CE25}" type="pres">
      <dgm:prSet presAssocID="{196F7C9D-0F0B-4D93-B9D3-7D24CD814CDB}" presName="parentText" presStyleLbl="node1" presStyleIdx="1" presStyleCnt="6">
        <dgm:presLayoutVars>
          <dgm:chMax val="0"/>
          <dgm:bulletEnabled val="1"/>
        </dgm:presLayoutVars>
      </dgm:prSet>
      <dgm:spPr/>
      <dgm:t>
        <a:bodyPr/>
        <a:lstStyle/>
        <a:p>
          <a:endParaRPr lang="ca-ES"/>
        </a:p>
      </dgm:t>
    </dgm:pt>
    <dgm:pt modelId="{7B29EEB3-1821-48B9-87F8-DA097822975F}" type="pres">
      <dgm:prSet presAssocID="{92E3B5D8-E847-4AC1-83FE-DA8B6826B8BE}" presName="spacer" presStyleCnt="0"/>
      <dgm:spPr/>
    </dgm:pt>
    <dgm:pt modelId="{E204AD93-7EEA-4D9A-BA9E-E233291882AC}" type="pres">
      <dgm:prSet presAssocID="{468E79C6-AE98-4630-9D62-728D299AE729}" presName="parentText" presStyleLbl="node1" presStyleIdx="2" presStyleCnt="6">
        <dgm:presLayoutVars>
          <dgm:chMax val="0"/>
          <dgm:bulletEnabled val="1"/>
        </dgm:presLayoutVars>
      </dgm:prSet>
      <dgm:spPr/>
      <dgm:t>
        <a:bodyPr/>
        <a:lstStyle/>
        <a:p>
          <a:endParaRPr lang="ca-ES"/>
        </a:p>
      </dgm:t>
    </dgm:pt>
    <dgm:pt modelId="{A0308AFF-B760-47D3-8E28-0655CF8D578B}" type="pres">
      <dgm:prSet presAssocID="{E726E768-FB48-4CB6-BDFB-9F5FB4B979B3}" presName="spacer" presStyleCnt="0"/>
      <dgm:spPr/>
    </dgm:pt>
    <dgm:pt modelId="{9ACB2C15-03B6-4677-8F0C-6A3DCF8F5E87}" type="pres">
      <dgm:prSet presAssocID="{B842FCEB-9CB1-4320-86AE-FA1883438B34}" presName="parentText" presStyleLbl="node1" presStyleIdx="3" presStyleCnt="6">
        <dgm:presLayoutVars>
          <dgm:chMax val="0"/>
          <dgm:bulletEnabled val="1"/>
        </dgm:presLayoutVars>
      </dgm:prSet>
      <dgm:spPr/>
      <dgm:t>
        <a:bodyPr/>
        <a:lstStyle/>
        <a:p>
          <a:endParaRPr lang="ca-ES"/>
        </a:p>
      </dgm:t>
    </dgm:pt>
    <dgm:pt modelId="{0777BE6B-D4BA-4FBD-8DE2-01CBDCDAD9BB}" type="pres">
      <dgm:prSet presAssocID="{E4DC4521-3551-4A8C-BAB8-FCF44BA6F97F}" presName="spacer" presStyleCnt="0"/>
      <dgm:spPr/>
    </dgm:pt>
    <dgm:pt modelId="{96E1EE58-E4DB-4D03-A92C-01E775CC9203}" type="pres">
      <dgm:prSet presAssocID="{6DD81530-848C-4E0F-AAE7-EBD11F97D1C6}" presName="parentText" presStyleLbl="node1" presStyleIdx="4" presStyleCnt="6">
        <dgm:presLayoutVars>
          <dgm:chMax val="0"/>
          <dgm:bulletEnabled val="1"/>
        </dgm:presLayoutVars>
      </dgm:prSet>
      <dgm:spPr/>
      <dgm:t>
        <a:bodyPr/>
        <a:lstStyle/>
        <a:p>
          <a:endParaRPr lang="ca-ES"/>
        </a:p>
      </dgm:t>
    </dgm:pt>
    <dgm:pt modelId="{7251F54B-FEC3-4E6E-8250-70732FB637ED}" type="pres">
      <dgm:prSet presAssocID="{094A18D7-1932-4165-8258-B20655EC3665}" presName="spacer" presStyleCnt="0"/>
      <dgm:spPr/>
    </dgm:pt>
    <dgm:pt modelId="{D1E6EC63-F5CC-4AAA-9B29-B0B1FE8432DD}" type="pres">
      <dgm:prSet presAssocID="{C08F68CA-266E-40D3-B814-B39C4353ECAC}" presName="parentText" presStyleLbl="node1" presStyleIdx="5" presStyleCnt="6">
        <dgm:presLayoutVars>
          <dgm:chMax val="0"/>
          <dgm:bulletEnabled val="1"/>
        </dgm:presLayoutVars>
      </dgm:prSet>
      <dgm:spPr/>
      <dgm:t>
        <a:bodyPr/>
        <a:lstStyle/>
        <a:p>
          <a:endParaRPr lang="ca-ES"/>
        </a:p>
      </dgm:t>
    </dgm:pt>
  </dgm:ptLst>
  <dgm:cxnLst>
    <dgm:cxn modelId="{10C95E62-918E-4DAA-A085-7AF534119C67}" srcId="{87D7981B-04DB-4A9A-A605-0E61BF02D370}" destId="{196F7C9D-0F0B-4D93-B9D3-7D24CD814CDB}" srcOrd="1" destOrd="0" parTransId="{9CFE0023-DF72-4CD5-9B9B-887DD16C67B1}" sibTransId="{92E3B5D8-E847-4AC1-83FE-DA8B6826B8BE}"/>
    <dgm:cxn modelId="{542276F3-0004-4689-B460-6E161F6317EB}" srcId="{87D7981B-04DB-4A9A-A605-0E61BF02D370}" destId="{73DFC6BD-5CC7-4405-8BEE-4F05489F1E8E}" srcOrd="0" destOrd="0" parTransId="{3B69AB77-8604-4097-A6DE-80935F5FBEA9}" sibTransId="{CE8BD163-6B89-4A78-A718-7B2D7B896CD2}"/>
    <dgm:cxn modelId="{7EEA4F6A-E2BC-434B-9399-F0B8B2F62C96}" type="presOf" srcId="{196F7C9D-0F0B-4D93-B9D3-7D24CD814CDB}" destId="{CE73039E-B517-42A5-A575-496040E4CE25}" srcOrd="0" destOrd="0" presId="urn:microsoft.com/office/officeart/2005/8/layout/vList2"/>
    <dgm:cxn modelId="{107A43AD-4034-4925-AAAF-95A54AADECC4}" type="presOf" srcId="{C08F68CA-266E-40D3-B814-B39C4353ECAC}" destId="{D1E6EC63-F5CC-4AAA-9B29-B0B1FE8432DD}" srcOrd="0" destOrd="0" presId="urn:microsoft.com/office/officeart/2005/8/layout/vList2"/>
    <dgm:cxn modelId="{5B0C426A-272C-4F6E-83BA-152856EC2529}" type="presOf" srcId="{468E79C6-AE98-4630-9D62-728D299AE729}" destId="{E204AD93-7EEA-4D9A-BA9E-E233291882AC}" srcOrd="0" destOrd="0" presId="urn:microsoft.com/office/officeart/2005/8/layout/vList2"/>
    <dgm:cxn modelId="{BA9E1B35-CBA0-48F9-AA5B-22D7B86FA9A5}" srcId="{87D7981B-04DB-4A9A-A605-0E61BF02D370}" destId="{468E79C6-AE98-4630-9D62-728D299AE729}" srcOrd="2" destOrd="0" parTransId="{E18AAD4B-9B06-4C15-8003-54779FA9CF39}" sibTransId="{E726E768-FB48-4CB6-BDFB-9F5FB4B979B3}"/>
    <dgm:cxn modelId="{67ECC4D3-C5ED-4729-9A46-B0508B267704}" type="presOf" srcId="{6DD81530-848C-4E0F-AAE7-EBD11F97D1C6}" destId="{96E1EE58-E4DB-4D03-A92C-01E775CC9203}" srcOrd="0" destOrd="0" presId="urn:microsoft.com/office/officeart/2005/8/layout/vList2"/>
    <dgm:cxn modelId="{2DC4B383-534A-47E3-BE63-63D1F5FA0B3E}" srcId="{87D7981B-04DB-4A9A-A605-0E61BF02D370}" destId="{6DD81530-848C-4E0F-AAE7-EBD11F97D1C6}" srcOrd="4" destOrd="0" parTransId="{DA0BF902-F5FD-4247-BA79-EB6BCDEECF4F}" sibTransId="{094A18D7-1932-4165-8258-B20655EC3665}"/>
    <dgm:cxn modelId="{63A58812-FEB4-4F4B-B403-9F5A7391832F}" type="presOf" srcId="{87D7981B-04DB-4A9A-A605-0E61BF02D370}" destId="{3355CC9B-509D-4E5E-8684-0559F8754E17}" srcOrd="0" destOrd="0" presId="urn:microsoft.com/office/officeart/2005/8/layout/vList2"/>
    <dgm:cxn modelId="{0D1FDD8E-2F22-4AEA-8767-6015DF6B5121}" type="presOf" srcId="{B842FCEB-9CB1-4320-86AE-FA1883438B34}" destId="{9ACB2C15-03B6-4677-8F0C-6A3DCF8F5E87}" srcOrd="0" destOrd="0" presId="urn:microsoft.com/office/officeart/2005/8/layout/vList2"/>
    <dgm:cxn modelId="{30BD47AB-108C-44A6-8875-7634FD15335C}" type="presOf" srcId="{73DFC6BD-5CC7-4405-8BEE-4F05489F1E8E}" destId="{FAA9678F-9EB4-4508-883D-E2FE3A92D190}" srcOrd="0" destOrd="0" presId="urn:microsoft.com/office/officeart/2005/8/layout/vList2"/>
    <dgm:cxn modelId="{CA53DA1C-C3D5-410D-8BEA-7B547A3B03A8}" srcId="{87D7981B-04DB-4A9A-A605-0E61BF02D370}" destId="{B842FCEB-9CB1-4320-86AE-FA1883438B34}" srcOrd="3" destOrd="0" parTransId="{832E4A41-39D9-4B81-8775-B5CC691AE10B}" sibTransId="{E4DC4521-3551-4A8C-BAB8-FCF44BA6F97F}"/>
    <dgm:cxn modelId="{EDBC2068-FCC1-4698-9DBF-3DC404441AEF}" srcId="{87D7981B-04DB-4A9A-A605-0E61BF02D370}" destId="{C08F68CA-266E-40D3-B814-B39C4353ECAC}" srcOrd="5" destOrd="0" parTransId="{84F67FCE-F808-49E3-A4E9-A1BF2672137C}" sibTransId="{92AAB822-1EA7-4198-8B08-0323E8C74F9B}"/>
    <dgm:cxn modelId="{3E45EF05-5683-4346-97EE-63D9FF79AD69}" type="presParOf" srcId="{3355CC9B-509D-4E5E-8684-0559F8754E17}" destId="{FAA9678F-9EB4-4508-883D-E2FE3A92D190}" srcOrd="0" destOrd="0" presId="urn:microsoft.com/office/officeart/2005/8/layout/vList2"/>
    <dgm:cxn modelId="{F08C7AB3-4151-45B0-8221-FBA4230E571B}" type="presParOf" srcId="{3355CC9B-509D-4E5E-8684-0559F8754E17}" destId="{06AE6591-39D2-46DD-89A2-FDF9DC69573E}" srcOrd="1" destOrd="0" presId="urn:microsoft.com/office/officeart/2005/8/layout/vList2"/>
    <dgm:cxn modelId="{64D8A01B-6184-4C24-9433-06EE9FAA2486}" type="presParOf" srcId="{3355CC9B-509D-4E5E-8684-0559F8754E17}" destId="{CE73039E-B517-42A5-A575-496040E4CE25}" srcOrd="2" destOrd="0" presId="urn:microsoft.com/office/officeart/2005/8/layout/vList2"/>
    <dgm:cxn modelId="{01C53BD8-4CC0-4CE2-AB2B-3116C87C726C}" type="presParOf" srcId="{3355CC9B-509D-4E5E-8684-0559F8754E17}" destId="{7B29EEB3-1821-48B9-87F8-DA097822975F}" srcOrd="3" destOrd="0" presId="urn:microsoft.com/office/officeart/2005/8/layout/vList2"/>
    <dgm:cxn modelId="{1C460179-711C-456B-99E0-CDDF1519D93B}" type="presParOf" srcId="{3355CC9B-509D-4E5E-8684-0559F8754E17}" destId="{E204AD93-7EEA-4D9A-BA9E-E233291882AC}" srcOrd="4" destOrd="0" presId="urn:microsoft.com/office/officeart/2005/8/layout/vList2"/>
    <dgm:cxn modelId="{B2F01953-E5AC-4DFB-B059-1E34137FBF42}" type="presParOf" srcId="{3355CC9B-509D-4E5E-8684-0559F8754E17}" destId="{A0308AFF-B760-47D3-8E28-0655CF8D578B}" srcOrd="5" destOrd="0" presId="urn:microsoft.com/office/officeart/2005/8/layout/vList2"/>
    <dgm:cxn modelId="{548BA640-97DD-4A95-8866-683F62FEA799}" type="presParOf" srcId="{3355CC9B-509D-4E5E-8684-0559F8754E17}" destId="{9ACB2C15-03B6-4677-8F0C-6A3DCF8F5E87}" srcOrd="6" destOrd="0" presId="urn:microsoft.com/office/officeart/2005/8/layout/vList2"/>
    <dgm:cxn modelId="{2E7CDB7A-C134-423D-968C-BBB5FCEF207A}" type="presParOf" srcId="{3355CC9B-509D-4E5E-8684-0559F8754E17}" destId="{0777BE6B-D4BA-4FBD-8DE2-01CBDCDAD9BB}" srcOrd="7" destOrd="0" presId="urn:microsoft.com/office/officeart/2005/8/layout/vList2"/>
    <dgm:cxn modelId="{6F236D8D-5284-4573-AF80-66F7B378BFDD}" type="presParOf" srcId="{3355CC9B-509D-4E5E-8684-0559F8754E17}" destId="{96E1EE58-E4DB-4D03-A92C-01E775CC9203}" srcOrd="8" destOrd="0" presId="urn:microsoft.com/office/officeart/2005/8/layout/vList2"/>
    <dgm:cxn modelId="{3291CE49-4C6C-4174-94C1-1E290A423939}" type="presParOf" srcId="{3355CC9B-509D-4E5E-8684-0559F8754E17}" destId="{7251F54B-FEC3-4E6E-8250-70732FB637ED}" srcOrd="9" destOrd="0" presId="urn:microsoft.com/office/officeart/2005/8/layout/vList2"/>
    <dgm:cxn modelId="{A7C11999-F6FA-40AD-94AC-3B4ED87A97CD}" type="presParOf" srcId="{3355CC9B-509D-4E5E-8684-0559F8754E17}" destId="{D1E6EC63-F5CC-4AAA-9B29-B0B1FE8432D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15C8F-5AC3-4F02-BA58-16996AE7B74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42BDC9C-320F-4D1F-92B2-81DF12ED6D7C}">
      <dgm:prSet/>
      <dgm:spPr/>
      <dgm:t>
        <a:bodyPr/>
        <a:lstStyle/>
        <a:p>
          <a:r>
            <a:rPr lang="ca-ES"/>
            <a:t>Del ll. </a:t>
          </a:r>
          <a:r>
            <a:rPr lang="ca-ES" i="1"/>
            <a:t>amarus –a –um, </a:t>
          </a:r>
          <a:r>
            <a:rPr lang="ca-ES"/>
            <a:t>en la forma antiga </a:t>
          </a:r>
          <a:r>
            <a:rPr lang="ca-ES" i="1"/>
            <a:t>amar</a:t>
          </a:r>
          <a:r>
            <a:rPr lang="ca-ES"/>
            <a:t>, modificada per influx del verb </a:t>
          </a:r>
          <a:r>
            <a:rPr lang="ca-ES" i="1"/>
            <a:t>amargar.</a:t>
          </a:r>
          <a:endParaRPr lang="en-US"/>
        </a:p>
      </dgm:t>
    </dgm:pt>
    <dgm:pt modelId="{B934563F-5684-4444-A3BA-771536069EE5}" type="parTrans" cxnId="{025608A5-0162-441D-B937-82BE9E250C3A}">
      <dgm:prSet/>
      <dgm:spPr/>
      <dgm:t>
        <a:bodyPr/>
        <a:lstStyle/>
        <a:p>
          <a:endParaRPr lang="en-US"/>
        </a:p>
      </dgm:t>
    </dgm:pt>
    <dgm:pt modelId="{0F420781-A39B-496C-AF45-3FA738652A25}" type="sibTrans" cxnId="{025608A5-0162-441D-B937-82BE9E250C3A}">
      <dgm:prSet/>
      <dgm:spPr/>
      <dgm:t>
        <a:bodyPr/>
        <a:lstStyle/>
        <a:p>
          <a:endParaRPr lang="en-US"/>
        </a:p>
      </dgm:t>
    </dgm:pt>
    <dgm:pt modelId="{66FD5FFA-16AE-44AF-8025-C5E52FD54FB5}">
      <dgm:prSet/>
      <dgm:spPr/>
      <dgm:t>
        <a:bodyPr/>
        <a:lstStyle/>
        <a:p>
          <a:r>
            <a:rPr lang="ca-ES"/>
            <a:t>Del ll. </a:t>
          </a:r>
          <a:r>
            <a:rPr lang="ca-ES" i="1"/>
            <a:t>fel fellis </a:t>
          </a:r>
          <a:r>
            <a:rPr lang="ca-ES"/>
            <a:t>‘fel’ ‘bilis’.</a:t>
          </a:r>
          <a:endParaRPr lang="en-US"/>
        </a:p>
      </dgm:t>
    </dgm:pt>
    <dgm:pt modelId="{23AD4C33-0BE5-41A5-8995-F2AE0CA00338}" type="parTrans" cxnId="{A56D7B3F-CBBA-49CB-8EF9-5D11BDA2350E}">
      <dgm:prSet/>
      <dgm:spPr/>
      <dgm:t>
        <a:bodyPr/>
        <a:lstStyle/>
        <a:p>
          <a:endParaRPr lang="en-US"/>
        </a:p>
      </dgm:t>
    </dgm:pt>
    <dgm:pt modelId="{C382A22A-103E-4E9D-AFC0-D3661B3C2848}" type="sibTrans" cxnId="{A56D7B3F-CBBA-49CB-8EF9-5D11BDA2350E}">
      <dgm:prSet/>
      <dgm:spPr/>
      <dgm:t>
        <a:bodyPr/>
        <a:lstStyle/>
        <a:p>
          <a:endParaRPr lang="en-US"/>
        </a:p>
      </dgm:t>
    </dgm:pt>
    <dgm:pt modelId="{E5FA1D0C-B399-49E2-8DF2-F3B7102E43C9}" type="pres">
      <dgm:prSet presAssocID="{00A15C8F-5AC3-4F02-BA58-16996AE7B749}" presName="linear" presStyleCnt="0">
        <dgm:presLayoutVars>
          <dgm:animLvl val="lvl"/>
          <dgm:resizeHandles val="exact"/>
        </dgm:presLayoutVars>
      </dgm:prSet>
      <dgm:spPr/>
      <dgm:t>
        <a:bodyPr/>
        <a:lstStyle/>
        <a:p>
          <a:endParaRPr lang="ca-ES"/>
        </a:p>
      </dgm:t>
    </dgm:pt>
    <dgm:pt modelId="{50A087DC-43EB-479B-93E9-6C04104967DD}" type="pres">
      <dgm:prSet presAssocID="{642BDC9C-320F-4D1F-92B2-81DF12ED6D7C}" presName="parentText" presStyleLbl="node1" presStyleIdx="0" presStyleCnt="2">
        <dgm:presLayoutVars>
          <dgm:chMax val="0"/>
          <dgm:bulletEnabled val="1"/>
        </dgm:presLayoutVars>
      </dgm:prSet>
      <dgm:spPr/>
      <dgm:t>
        <a:bodyPr/>
        <a:lstStyle/>
        <a:p>
          <a:endParaRPr lang="ca-ES"/>
        </a:p>
      </dgm:t>
    </dgm:pt>
    <dgm:pt modelId="{9252DBA3-866A-412B-9BF8-A059A4716895}" type="pres">
      <dgm:prSet presAssocID="{0F420781-A39B-496C-AF45-3FA738652A25}" presName="spacer" presStyleCnt="0"/>
      <dgm:spPr/>
    </dgm:pt>
    <dgm:pt modelId="{F1E6616E-2107-436E-891E-07B6A31FF687}" type="pres">
      <dgm:prSet presAssocID="{66FD5FFA-16AE-44AF-8025-C5E52FD54FB5}" presName="parentText" presStyleLbl="node1" presStyleIdx="1" presStyleCnt="2">
        <dgm:presLayoutVars>
          <dgm:chMax val="0"/>
          <dgm:bulletEnabled val="1"/>
        </dgm:presLayoutVars>
      </dgm:prSet>
      <dgm:spPr/>
      <dgm:t>
        <a:bodyPr/>
        <a:lstStyle/>
        <a:p>
          <a:endParaRPr lang="ca-ES"/>
        </a:p>
      </dgm:t>
    </dgm:pt>
  </dgm:ptLst>
  <dgm:cxnLst>
    <dgm:cxn modelId="{A56D7B3F-CBBA-49CB-8EF9-5D11BDA2350E}" srcId="{00A15C8F-5AC3-4F02-BA58-16996AE7B749}" destId="{66FD5FFA-16AE-44AF-8025-C5E52FD54FB5}" srcOrd="1" destOrd="0" parTransId="{23AD4C33-0BE5-41A5-8995-F2AE0CA00338}" sibTransId="{C382A22A-103E-4E9D-AFC0-D3661B3C2848}"/>
    <dgm:cxn modelId="{025608A5-0162-441D-B937-82BE9E250C3A}" srcId="{00A15C8F-5AC3-4F02-BA58-16996AE7B749}" destId="{642BDC9C-320F-4D1F-92B2-81DF12ED6D7C}" srcOrd="0" destOrd="0" parTransId="{B934563F-5684-4444-A3BA-771536069EE5}" sibTransId="{0F420781-A39B-496C-AF45-3FA738652A25}"/>
    <dgm:cxn modelId="{E2661A73-FA56-4440-8B11-D48A45D67451}" type="presOf" srcId="{642BDC9C-320F-4D1F-92B2-81DF12ED6D7C}" destId="{50A087DC-43EB-479B-93E9-6C04104967DD}" srcOrd="0" destOrd="0" presId="urn:microsoft.com/office/officeart/2005/8/layout/vList2"/>
    <dgm:cxn modelId="{AA871656-84ED-4802-B2B3-A16797228E1D}" type="presOf" srcId="{00A15C8F-5AC3-4F02-BA58-16996AE7B749}" destId="{E5FA1D0C-B399-49E2-8DF2-F3B7102E43C9}" srcOrd="0" destOrd="0" presId="urn:microsoft.com/office/officeart/2005/8/layout/vList2"/>
    <dgm:cxn modelId="{0CAA8241-E2D6-4AE1-8A53-68D0172FE500}" type="presOf" srcId="{66FD5FFA-16AE-44AF-8025-C5E52FD54FB5}" destId="{F1E6616E-2107-436E-891E-07B6A31FF687}" srcOrd="0" destOrd="0" presId="urn:microsoft.com/office/officeart/2005/8/layout/vList2"/>
    <dgm:cxn modelId="{82837745-9AEC-4638-8B0A-D175242DE92E}" type="presParOf" srcId="{E5FA1D0C-B399-49E2-8DF2-F3B7102E43C9}" destId="{50A087DC-43EB-479B-93E9-6C04104967DD}" srcOrd="0" destOrd="0" presId="urn:microsoft.com/office/officeart/2005/8/layout/vList2"/>
    <dgm:cxn modelId="{2CB08F5F-3930-4146-961E-4BC7D905D6C2}" type="presParOf" srcId="{E5FA1D0C-B399-49E2-8DF2-F3B7102E43C9}" destId="{9252DBA3-866A-412B-9BF8-A059A4716895}" srcOrd="1" destOrd="0" presId="urn:microsoft.com/office/officeart/2005/8/layout/vList2"/>
    <dgm:cxn modelId="{8D23C7B0-7B3B-4F0A-AFB9-CE9554C78965}" type="presParOf" srcId="{E5FA1D0C-B399-49E2-8DF2-F3B7102E43C9}" destId="{F1E6616E-2107-436E-891E-07B6A31FF6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9F13FA0-5709-429B-969E-656EABF0F49B}" type="datetimeFigureOut">
              <a:rPr lang="es-ES" smtClean="0"/>
              <a:pPr/>
              <a:t>23/01/2025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2016CFD-D77A-4C1D-81A9-99ED234B981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13FA0-5709-429B-969E-656EABF0F49B}" type="datetimeFigureOut">
              <a:rPr lang="es-ES" smtClean="0"/>
              <a:pPr/>
              <a:t>23/01/2025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16CFD-D77A-4C1D-81A9-99ED234B981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ca.wikipedia.org/w/index.php?title=Fitxer:Llibre_del_sabi_y_clarissim_fabulador_Isop_(1908).djvu&amp;page=2" TargetMode="Externa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ca.wikipedia.org/wiki/Fitxer:Guariento_002.jp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solidFill>
                  <a:schemeClr val="accent6">
                    <a:lumMod val="50000"/>
                  </a:schemeClr>
                </a:solidFill>
              </a:rPr>
              <a:t>PARAULES</a:t>
            </a:r>
            <a:r>
              <a:rPr lang="ca-ES" dirty="0"/>
              <a:t> </a:t>
            </a:r>
            <a:r>
              <a:rPr lang="ca-ES" dirty="0">
                <a:solidFill>
                  <a:schemeClr val="accent6">
                    <a:lumMod val="50000"/>
                  </a:schemeClr>
                </a:solidFill>
              </a:rPr>
              <a:t>DE</a:t>
            </a:r>
            <a:r>
              <a:rPr lang="ca-ES" dirty="0"/>
              <a:t> </a:t>
            </a:r>
            <a:r>
              <a:rPr lang="ca-ES" dirty="0">
                <a:solidFill>
                  <a:schemeClr val="accent6">
                    <a:lumMod val="50000"/>
                  </a:schemeClr>
                </a:solidFill>
              </a:rPr>
              <a:t>L’ANTIGA SAVIESA</a:t>
            </a:r>
            <a:endParaRPr lang="es-ES" dirty="0">
              <a:solidFill>
                <a:schemeClr val="accent6">
                  <a:lumMod val="50000"/>
                </a:schemeClr>
              </a:solidFill>
            </a:endParaRPr>
          </a:p>
        </p:txBody>
      </p:sp>
      <p:sp>
        <p:nvSpPr>
          <p:cNvPr id="3" name="2 Subtítulo"/>
          <p:cNvSpPr>
            <a:spLocks noGrp="1"/>
          </p:cNvSpPr>
          <p:nvPr>
            <p:ph type="subTitle" idx="1"/>
          </p:nvPr>
        </p:nvSpPr>
        <p:spPr/>
        <p:txBody>
          <a:bodyPr/>
          <a:lstStyle/>
          <a:p>
            <a:r>
              <a:rPr lang="ca-ES" dirty="0">
                <a:solidFill>
                  <a:schemeClr val="bg2">
                    <a:lumMod val="25000"/>
                  </a:schemeClr>
                </a:solidFill>
              </a:rPr>
              <a:t>Carles Riera</a:t>
            </a:r>
            <a:endParaRPr lang="es-ES" dirty="0">
              <a:solidFill>
                <a:schemeClr val="bg2">
                  <a:lumMod val="25000"/>
                </a:schemeClr>
              </a:solidFill>
            </a:endParaRPr>
          </a:p>
        </p:txBody>
      </p:sp>
      <p:pic>
        <p:nvPicPr>
          <p:cNvPr id="19458" name="Picture 2" descr="Ma de Proverbis"/>
          <p:cNvPicPr>
            <a:picLocks noChangeAspect="1" noChangeArrowheads="1"/>
          </p:cNvPicPr>
          <p:nvPr/>
        </p:nvPicPr>
        <p:blipFill>
          <a:blip r:embed="rId2" cstate="print"/>
          <a:srcRect/>
          <a:stretch>
            <a:fillRect/>
          </a:stretch>
        </p:blipFill>
        <p:spPr bwMode="auto">
          <a:xfrm>
            <a:off x="5580112" y="332656"/>
            <a:ext cx="1982381" cy="17728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ca-ES" dirty="0"/>
              <a:t>LOCUCIONS NOMINALS, ADJECTIVALS, VERBALS</a:t>
            </a:r>
            <a:endParaRPr lang="es-ES" dirty="0"/>
          </a:p>
        </p:txBody>
      </p:sp>
      <p:sp>
        <p:nvSpPr>
          <p:cNvPr id="3" name="2 Marcador de contenido"/>
          <p:cNvSpPr>
            <a:spLocks noGrp="1"/>
          </p:cNvSpPr>
          <p:nvPr>
            <p:ph idx="1"/>
          </p:nvPr>
        </p:nvSpPr>
        <p:spPr/>
        <p:txBody>
          <a:bodyPr>
            <a:normAutofit fontScale="92500" lnSpcReduction="20000"/>
          </a:bodyPr>
          <a:lstStyle/>
          <a:p>
            <a:r>
              <a:rPr lang="ca-ES" dirty="0"/>
              <a:t>Locucions nominals: </a:t>
            </a:r>
            <a:r>
              <a:rPr lang="ca-ES" i="1" dirty="0"/>
              <a:t> arc de Sant Martí, calaix de sastre, pa de pessic, braç de gitano, blat de moro, esperit de vi, gorra de cop, sac de gemecs, peu de rei, gos d’atura, llop cerver, </a:t>
            </a:r>
            <a:r>
              <a:rPr lang="ca-ES" dirty="0"/>
              <a:t>etc. </a:t>
            </a:r>
            <a:endParaRPr lang="ca-ES" i="1" dirty="0"/>
          </a:p>
          <a:p>
            <a:endParaRPr lang="ca-ES" i="1" dirty="0"/>
          </a:p>
          <a:p>
            <a:r>
              <a:rPr lang="ca-ES" dirty="0"/>
              <a:t>Locucions adjectivals: </a:t>
            </a:r>
            <a:r>
              <a:rPr lang="ca-ES" i="1" dirty="0"/>
              <a:t>curt de gambals, nou de trinca.</a:t>
            </a:r>
          </a:p>
          <a:p>
            <a:pPr>
              <a:buNone/>
            </a:pPr>
            <a:endParaRPr lang="ca-ES" i="1" dirty="0"/>
          </a:p>
          <a:p>
            <a:r>
              <a:rPr lang="ca-ES" dirty="0"/>
              <a:t>Locucions verbals: </a:t>
            </a:r>
            <a:r>
              <a:rPr lang="ca-ES" i="1" dirty="0"/>
              <a:t>posar remei, caure d’esquena; agafar el rave per les fulles, anar amb peus de plom, aixecar la camisa.</a:t>
            </a:r>
            <a:r>
              <a:rPr lang="ca-ES" dirty="0"/>
              <a:t> </a:t>
            </a:r>
            <a:endParaRPr lang="es-ES" dirty="0"/>
          </a:p>
        </p:txBody>
      </p:sp>
    </p:spTree>
    <p:extLst>
      <p:ext uri="{BB962C8B-B14F-4D97-AF65-F5344CB8AC3E}">
        <p14:creationId xmlns:p14="http://schemas.microsoft.com/office/powerpoint/2010/main" val="35430369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021" y="332656"/>
            <a:ext cx="4513957" cy="6525344"/>
          </a:xfrm>
          <a:prstGeom prst="rect">
            <a:avLst/>
          </a:prstGeom>
        </p:spPr>
      </p:pic>
    </p:spTree>
    <p:extLst>
      <p:ext uri="{BB962C8B-B14F-4D97-AF65-F5344CB8AC3E}">
        <p14:creationId xmlns:p14="http://schemas.microsoft.com/office/powerpoint/2010/main" val="10187385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471" y="980728"/>
            <a:ext cx="3620721" cy="4683949"/>
          </a:xfrm>
          <a:prstGeom prst="rect">
            <a:avLst/>
          </a:prstGeom>
        </p:spPr>
      </p:pic>
    </p:spTree>
    <p:extLst>
      <p:ext uri="{BB962C8B-B14F-4D97-AF65-F5344CB8AC3E}">
        <p14:creationId xmlns:p14="http://schemas.microsoft.com/office/powerpoint/2010/main" val="1827029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84200"/>
            <a:ext cx="3810000" cy="5689600"/>
          </a:xfrm>
          <a:prstGeom prst="rect">
            <a:avLst/>
          </a:prstGeom>
        </p:spPr>
      </p:pic>
    </p:spTree>
    <p:extLst>
      <p:ext uri="{BB962C8B-B14F-4D97-AF65-F5344CB8AC3E}">
        <p14:creationId xmlns:p14="http://schemas.microsoft.com/office/powerpoint/2010/main" val="10339906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715" y="0"/>
            <a:ext cx="5662569" cy="6858000"/>
          </a:xfrm>
          <a:prstGeom prst="rect">
            <a:avLst/>
          </a:prstGeom>
        </p:spPr>
      </p:pic>
    </p:spTree>
    <p:extLst>
      <p:ext uri="{BB962C8B-B14F-4D97-AF65-F5344CB8AC3E}">
        <p14:creationId xmlns:p14="http://schemas.microsoft.com/office/powerpoint/2010/main" val="31714869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Coneixement actual</a:t>
            </a:r>
            <a:endParaRPr lang="es-ES" dirty="0"/>
          </a:p>
        </p:txBody>
      </p:sp>
      <p:sp>
        <p:nvSpPr>
          <p:cNvPr id="3" name="Marcador de contenido 2"/>
          <p:cNvSpPr>
            <a:spLocks noGrp="1"/>
          </p:cNvSpPr>
          <p:nvPr>
            <p:ph idx="1"/>
          </p:nvPr>
        </p:nvSpPr>
        <p:spPr/>
        <p:txBody>
          <a:bodyPr/>
          <a:lstStyle/>
          <a:p>
            <a:pPr marL="0" indent="0">
              <a:buNone/>
            </a:pPr>
            <a:r>
              <a:rPr lang="es-ES" dirty="0"/>
              <a:t/>
            </a:r>
            <a:br>
              <a:rPr lang="es-ES" dirty="0"/>
            </a:br>
            <a:endParaRPr lang="es-ES" dirty="0"/>
          </a:p>
          <a:p>
            <a:pPr marL="0" indent="0">
              <a:buNone/>
            </a:pPr>
            <a:r>
              <a:rPr lang="es-ES" dirty="0"/>
              <a:t>Les noves </a:t>
            </a:r>
            <a:r>
              <a:rPr lang="es-ES" dirty="0" err="1"/>
              <a:t>generacions</a:t>
            </a:r>
            <a:r>
              <a:rPr lang="es-ES" dirty="0"/>
              <a:t>, </a:t>
            </a:r>
            <a:r>
              <a:rPr lang="es-ES" dirty="0" err="1"/>
              <a:t>coneixen</a:t>
            </a:r>
            <a:r>
              <a:rPr lang="es-ES" dirty="0"/>
              <a:t> i </a:t>
            </a:r>
            <a:r>
              <a:rPr lang="es-ES" dirty="0" err="1"/>
              <a:t>mantenen</a:t>
            </a:r>
            <a:r>
              <a:rPr lang="es-ES" dirty="0"/>
              <a:t> </a:t>
            </a:r>
            <a:r>
              <a:rPr lang="es-ES" dirty="0" err="1"/>
              <a:t>vius</a:t>
            </a:r>
            <a:r>
              <a:rPr lang="es-ES" dirty="0"/>
              <a:t> </a:t>
            </a:r>
            <a:r>
              <a:rPr lang="es-ES" dirty="0" err="1"/>
              <a:t>aquests</a:t>
            </a:r>
            <a:r>
              <a:rPr lang="es-ES" dirty="0"/>
              <a:t> </a:t>
            </a:r>
            <a:r>
              <a:rPr lang="es-ES" dirty="0" err="1"/>
              <a:t>modismes</a:t>
            </a:r>
            <a:r>
              <a:rPr lang="es-ES" dirty="0"/>
              <a:t>, </a:t>
            </a:r>
            <a:r>
              <a:rPr lang="es-ES" dirty="0" err="1"/>
              <a:t>sentències</a:t>
            </a:r>
            <a:r>
              <a:rPr lang="es-ES" dirty="0"/>
              <a:t> i </a:t>
            </a:r>
            <a:r>
              <a:rPr lang="es-ES" dirty="0" err="1"/>
              <a:t>refranys</a:t>
            </a:r>
            <a:r>
              <a:rPr lang="es-ES" dirty="0"/>
              <a:t>?</a:t>
            </a:r>
          </a:p>
          <a:p>
            <a:endParaRPr lang="es-ES" dirty="0"/>
          </a:p>
        </p:txBody>
      </p:sp>
    </p:spTree>
    <p:extLst>
      <p:ext uri="{BB962C8B-B14F-4D97-AF65-F5344CB8AC3E}">
        <p14:creationId xmlns:p14="http://schemas.microsoft.com/office/powerpoint/2010/main" val="60866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deterra.com/images/global/1dd5ceee94062bb6ff02f4222874507c6b3562c0.jpg"/>
          <p:cNvPicPr>
            <a:picLocks noChangeAspect="1" noChangeArrowheads="1"/>
          </p:cNvPicPr>
          <p:nvPr/>
        </p:nvPicPr>
        <p:blipFill>
          <a:blip r:embed="rId2" cstate="print"/>
          <a:srcRect/>
          <a:stretch>
            <a:fillRect/>
          </a:stretch>
        </p:blipFill>
        <p:spPr bwMode="auto">
          <a:xfrm>
            <a:off x="395536" y="332656"/>
            <a:ext cx="2790825" cy="2790825"/>
          </a:xfrm>
          <a:prstGeom prst="rect">
            <a:avLst/>
          </a:prstGeom>
          <a:noFill/>
        </p:spPr>
      </p:pic>
      <p:pic>
        <p:nvPicPr>
          <p:cNvPr id="26628" name="Picture 4" descr="http://t2.gstatic.com/images?q=tbn:ANd9GcR0sCtnNVD7xNhx3__AO7REYLkcMidzNoxKBdK3ejBhSCE1Err0"/>
          <p:cNvPicPr>
            <a:picLocks noChangeAspect="1" noChangeArrowheads="1"/>
          </p:cNvPicPr>
          <p:nvPr/>
        </p:nvPicPr>
        <p:blipFill>
          <a:blip r:embed="rId3" cstate="print"/>
          <a:srcRect/>
          <a:stretch>
            <a:fillRect/>
          </a:stretch>
        </p:blipFill>
        <p:spPr bwMode="auto">
          <a:xfrm>
            <a:off x="3419872" y="332656"/>
            <a:ext cx="2295525" cy="1990725"/>
          </a:xfrm>
          <a:prstGeom prst="rect">
            <a:avLst/>
          </a:prstGeom>
          <a:noFill/>
        </p:spPr>
      </p:pic>
      <p:pic>
        <p:nvPicPr>
          <p:cNvPr id="26630" name="Picture 6" descr="http://t2.gstatic.com/images?q=tbn:ANd9GcQXN--ws36G7OjzOXMnWakhDMdu-Ty7Gw-CSQla2XmFaxqNuS6v"/>
          <p:cNvPicPr>
            <a:picLocks noChangeAspect="1" noChangeArrowheads="1"/>
          </p:cNvPicPr>
          <p:nvPr/>
        </p:nvPicPr>
        <p:blipFill>
          <a:blip r:embed="rId4" cstate="print"/>
          <a:srcRect/>
          <a:stretch>
            <a:fillRect/>
          </a:stretch>
        </p:blipFill>
        <p:spPr bwMode="auto">
          <a:xfrm>
            <a:off x="6012160" y="332656"/>
            <a:ext cx="2371725" cy="1933576"/>
          </a:xfrm>
          <a:prstGeom prst="rect">
            <a:avLst/>
          </a:prstGeom>
          <a:noFill/>
        </p:spPr>
      </p:pic>
      <p:pic>
        <p:nvPicPr>
          <p:cNvPr id="26634" name="Picture 10" descr="http://t0.gstatic.com/images?q=tbn:ANd9GcRvtRhvQzY1nyOHzHjs5YiY8QqBiSN2pnyqmHycujTaN8oDYZYw"/>
          <p:cNvPicPr>
            <a:picLocks noChangeAspect="1" noChangeArrowheads="1"/>
          </p:cNvPicPr>
          <p:nvPr/>
        </p:nvPicPr>
        <p:blipFill>
          <a:blip r:embed="rId5" cstate="print"/>
          <a:srcRect/>
          <a:stretch>
            <a:fillRect/>
          </a:stretch>
        </p:blipFill>
        <p:spPr bwMode="auto">
          <a:xfrm>
            <a:off x="3419872" y="2564904"/>
            <a:ext cx="2466975" cy="1847851"/>
          </a:xfrm>
          <a:prstGeom prst="rect">
            <a:avLst/>
          </a:prstGeom>
          <a:noFill/>
        </p:spPr>
      </p:pic>
    </p:spTree>
    <p:extLst>
      <p:ext uri="{BB962C8B-B14F-4D97-AF65-F5344CB8AC3E}">
        <p14:creationId xmlns:p14="http://schemas.microsoft.com/office/powerpoint/2010/main" val="153414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a:t>peu de rei</a:t>
            </a:r>
            <a:endParaRPr lang="es-ES" dirty="0"/>
          </a:p>
        </p:txBody>
      </p:sp>
      <p:pic>
        <p:nvPicPr>
          <p:cNvPr id="68610" name="Picture 2" descr="http://t1.gstatic.com/images?q=tbn:ANd9GcRhz8E9ZksSD7cpceNDJTicET4Zqq7TJCN5TprogamvL67pN2ZC"/>
          <p:cNvPicPr>
            <a:picLocks noChangeAspect="1" noChangeArrowheads="1"/>
          </p:cNvPicPr>
          <p:nvPr/>
        </p:nvPicPr>
        <p:blipFill>
          <a:blip r:embed="rId2" cstate="print"/>
          <a:srcRect/>
          <a:stretch>
            <a:fillRect/>
          </a:stretch>
        </p:blipFill>
        <p:spPr bwMode="auto">
          <a:xfrm>
            <a:off x="322437" y="1628800"/>
            <a:ext cx="4636879" cy="3600400"/>
          </a:xfrm>
          <a:prstGeom prst="rect">
            <a:avLst/>
          </a:prstGeom>
          <a:noFill/>
        </p:spPr>
      </p:pic>
      <p:pic>
        <p:nvPicPr>
          <p:cNvPr id="68612" name="Picture 4" descr="http://t3.gstatic.com/images?q=tbn:ANd9GcRmzj1UaqrF4C7eh_xHdxS4otIYPLzGvlY2IDoTXoDqAZg491CL"/>
          <p:cNvPicPr>
            <a:picLocks noChangeAspect="1" noChangeArrowheads="1"/>
          </p:cNvPicPr>
          <p:nvPr/>
        </p:nvPicPr>
        <p:blipFill>
          <a:blip r:embed="rId3" cstate="print"/>
          <a:srcRect/>
          <a:stretch>
            <a:fillRect/>
          </a:stretch>
        </p:blipFill>
        <p:spPr bwMode="auto">
          <a:xfrm>
            <a:off x="5436096" y="1844824"/>
            <a:ext cx="3024336" cy="3024336"/>
          </a:xfrm>
          <a:prstGeom prst="rect">
            <a:avLst/>
          </a:prstGeom>
          <a:noFill/>
        </p:spPr>
      </p:pic>
    </p:spTree>
    <p:extLst>
      <p:ext uri="{BB962C8B-B14F-4D97-AF65-F5344CB8AC3E}">
        <p14:creationId xmlns:p14="http://schemas.microsoft.com/office/powerpoint/2010/main" val="130501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a:t>sac de gemecs</a:t>
            </a:r>
            <a:endParaRPr lang="es-ES" dirty="0"/>
          </a:p>
        </p:txBody>
      </p:sp>
      <p:pic>
        <p:nvPicPr>
          <p:cNvPr id="1026" name="Picture 2" descr="http://t3.gstatic.com/images?q=tbn:ANd9GcROJYmbsydDlL4VSoPYmPf96x7gHQqUqDWDWXnAoOhbXc2CWKPPGQ"/>
          <p:cNvPicPr>
            <a:picLocks noChangeAspect="1" noChangeArrowheads="1"/>
          </p:cNvPicPr>
          <p:nvPr/>
        </p:nvPicPr>
        <p:blipFill>
          <a:blip r:embed="rId2" cstate="print"/>
          <a:srcRect/>
          <a:stretch>
            <a:fillRect/>
          </a:stretch>
        </p:blipFill>
        <p:spPr bwMode="auto">
          <a:xfrm>
            <a:off x="683568" y="1340768"/>
            <a:ext cx="4032448" cy="4032448"/>
          </a:xfrm>
          <a:prstGeom prst="rect">
            <a:avLst/>
          </a:prstGeom>
          <a:noFill/>
        </p:spPr>
      </p:pic>
      <p:pic>
        <p:nvPicPr>
          <p:cNvPr id="1028" name="Picture 4" descr="http://t1.gstatic.com/images?q=tbn:ANd9GcR0n0wWRcARzb8l32DAgAwG-VoiLehghH2tdmKWP1bo-ZizuoBxpL9Q63_UAA"/>
          <p:cNvPicPr>
            <a:picLocks noChangeAspect="1" noChangeArrowheads="1"/>
          </p:cNvPicPr>
          <p:nvPr/>
        </p:nvPicPr>
        <p:blipFill>
          <a:blip r:embed="rId3" cstate="print"/>
          <a:srcRect/>
          <a:stretch>
            <a:fillRect/>
          </a:stretch>
        </p:blipFill>
        <p:spPr bwMode="auto">
          <a:xfrm>
            <a:off x="5624425" y="1556792"/>
            <a:ext cx="2374877" cy="3528392"/>
          </a:xfrm>
          <a:prstGeom prst="rect">
            <a:avLst/>
          </a:prstGeom>
          <a:noFill/>
        </p:spPr>
      </p:pic>
    </p:spTree>
    <p:extLst>
      <p:ext uri="{BB962C8B-B14F-4D97-AF65-F5344CB8AC3E}">
        <p14:creationId xmlns:p14="http://schemas.microsoft.com/office/powerpoint/2010/main" val="281013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ca-ES" dirty="0"/>
              <a:t>LOCUCIONS ADVERBIALS</a:t>
            </a:r>
            <a:endParaRPr lang="es-ES" dirty="0"/>
          </a:p>
        </p:txBody>
      </p:sp>
      <p:sp>
        <p:nvSpPr>
          <p:cNvPr id="3" name="2 Marcador de contenido"/>
          <p:cNvSpPr>
            <a:spLocks noGrp="1"/>
          </p:cNvSpPr>
          <p:nvPr>
            <p:ph idx="1"/>
          </p:nvPr>
        </p:nvSpPr>
        <p:spPr/>
        <p:txBody>
          <a:bodyPr/>
          <a:lstStyle/>
          <a:p>
            <a:r>
              <a:rPr lang="ca-ES" dirty="0"/>
              <a:t>Locucions adverbials: </a:t>
            </a:r>
            <a:r>
              <a:rPr lang="ca-ES" i="1" dirty="0"/>
              <a:t>a la babalà, a la bona de Déu, a la </a:t>
            </a:r>
            <a:r>
              <a:rPr lang="ca-ES" i="1" dirty="0" err="1"/>
              <a:t>gatzoneta</a:t>
            </a:r>
            <a:r>
              <a:rPr lang="ca-ES" i="1" dirty="0"/>
              <a:t> </a:t>
            </a:r>
            <a:r>
              <a:rPr lang="ca-ES" dirty="0"/>
              <a:t>(o bé, </a:t>
            </a:r>
            <a:r>
              <a:rPr lang="ca-ES" i="1" dirty="0"/>
              <a:t>a </a:t>
            </a:r>
            <a:r>
              <a:rPr lang="ca-ES" i="1" dirty="0" err="1"/>
              <a:t>l’agatzoneta</a:t>
            </a:r>
            <a:r>
              <a:rPr lang="ca-ES" dirty="0"/>
              <a:t>)</a:t>
            </a:r>
            <a:r>
              <a:rPr lang="ca-ES" i="1" dirty="0"/>
              <a:t>, de bocaterrosa, pel cap alt, pel cap baix</a:t>
            </a:r>
          </a:p>
          <a:p>
            <a:endParaRPr lang="es-ES" i="1" dirty="0"/>
          </a:p>
        </p:txBody>
      </p:sp>
    </p:spTree>
    <p:extLst>
      <p:ext uri="{BB962C8B-B14F-4D97-AF65-F5344CB8AC3E}">
        <p14:creationId xmlns:p14="http://schemas.microsoft.com/office/powerpoint/2010/main" val="117770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i="1" dirty="0"/>
              <a:t>Mà de proverbis</a:t>
            </a:r>
            <a:r>
              <a:rPr lang="ca-ES" dirty="0"/>
              <a:t>, litografia </a:t>
            </a:r>
            <a:br>
              <a:rPr lang="ca-ES" dirty="0"/>
            </a:br>
            <a:r>
              <a:rPr lang="ca-ES" dirty="0"/>
              <a:t>de Joan Miró (1970)</a:t>
            </a:r>
            <a:endParaRPr lang="es-ES" dirty="0"/>
          </a:p>
        </p:txBody>
      </p:sp>
      <p:pic>
        <p:nvPicPr>
          <p:cNvPr id="23554" name="Picture 2" descr="Ma de Proverbis"/>
          <p:cNvPicPr>
            <a:picLocks noChangeAspect="1" noChangeArrowheads="1"/>
          </p:cNvPicPr>
          <p:nvPr/>
        </p:nvPicPr>
        <p:blipFill>
          <a:blip r:embed="rId2" cstate="print"/>
          <a:srcRect/>
          <a:stretch>
            <a:fillRect/>
          </a:stretch>
        </p:blipFill>
        <p:spPr bwMode="auto">
          <a:xfrm>
            <a:off x="1553864" y="1556791"/>
            <a:ext cx="5754440" cy="51461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ca-ES" dirty="0"/>
              <a:t>TIPUS DE REFRANYS</a:t>
            </a:r>
            <a:endParaRPr lang="es-ES" dirty="0"/>
          </a:p>
        </p:txBody>
      </p:sp>
      <p:sp>
        <p:nvSpPr>
          <p:cNvPr id="3" name="2 Marcador de contenido"/>
          <p:cNvSpPr>
            <a:spLocks noGrp="1"/>
          </p:cNvSpPr>
          <p:nvPr>
            <p:ph idx="1"/>
          </p:nvPr>
        </p:nvSpPr>
        <p:spPr/>
        <p:txBody>
          <a:bodyPr>
            <a:normAutofit fontScale="92500" lnSpcReduction="20000"/>
          </a:bodyPr>
          <a:lstStyle/>
          <a:p>
            <a:pPr>
              <a:buNone/>
            </a:pPr>
            <a:r>
              <a:rPr lang="ca-ES" dirty="0"/>
              <a:t>1. Iniciats amb el terme relatiu </a:t>
            </a:r>
            <a:r>
              <a:rPr lang="ca-ES" i="1" dirty="0"/>
              <a:t>qui</a:t>
            </a:r>
            <a:r>
              <a:rPr lang="ca-ES" dirty="0"/>
              <a:t>, referit a persones: </a:t>
            </a:r>
          </a:p>
          <a:p>
            <a:pPr>
              <a:buNone/>
            </a:pPr>
            <a:r>
              <a:rPr lang="ca-ES" dirty="0"/>
              <a:t>	a) els que contenen un ensenyament (amb el verb en indicatiu): </a:t>
            </a:r>
            <a:r>
              <a:rPr lang="ca-ES" i="1" dirty="0"/>
              <a:t>Qui molt xerra sovint s’erra;</a:t>
            </a:r>
          </a:p>
          <a:p>
            <a:pPr>
              <a:buNone/>
            </a:pPr>
            <a:r>
              <a:rPr lang="ca-ES" dirty="0"/>
              <a:t>	b) els que contenen un consell o advertiment (amb el verb en subjuntiu): </a:t>
            </a:r>
            <a:r>
              <a:rPr lang="ca-ES" i="1" dirty="0"/>
              <a:t>Qui més en sàpiga que més hi digui. </a:t>
            </a:r>
          </a:p>
          <a:p>
            <a:pPr>
              <a:buNone/>
            </a:pPr>
            <a:r>
              <a:rPr lang="ca-ES" dirty="0"/>
              <a:t>2. Iniciats per la contracció </a:t>
            </a:r>
            <a:r>
              <a:rPr lang="ca-ES" i="1" dirty="0"/>
              <a:t>pel </a:t>
            </a:r>
            <a:r>
              <a:rPr lang="ca-ES" dirty="0"/>
              <a:t>o per preposició + article, </a:t>
            </a:r>
            <a:r>
              <a:rPr lang="ca-ES" i="1" dirty="0"/>
              <a:t>per la, </a:t>
            </a:r>
            <a:r>
              <a:rPr lang="ca-ES" dirty="0"/>
              <a:t>refranys meteorològics: </a:t>
            </a:r>
            <a:r>
              <a:rPr lang="ca-ES" i="1" dirty="0"/>
              <a:t>Pel maig cada dia un raig, Per la Mare de Déu d’agost a les set ja és fosc. </a:t>
            </a:r>
            <a:r>
              <a:rPr lang="ca-ES" dirty="0"/>
              <a:t> </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ca-ES" dirty="0"/>
              <a:t>MÀXIMA, SENTÈNCIA, AFORISME</a:t>
            </a:r>
            <a:endParaRPr lang="es-ES" dirty="0"/>
          </a:p>
        </p:txBody>
      </p:sp>
      <p:sp>
        <p:nvSpPr>
          <p:cNvPr id="3" name="2 Marcador de contenido"/>
          <p:cNvSpPr>
            <a:spLocks noGrp="1"/>
          </p:cNvSpPr>
          <p:nvPr>
            <p:ph idx="1"/>
          </p:nvPr>
        </p:nvSpPr>
        <p:spPr/>
        <p:txBody>
          <a:bodyPr/>
          <a:lstStyle/>
          <a:p>
            <a:r>
              <a:rPr lang="ca-ES" dirty="0"/>
              <a:t>Frases d’autors coneguts o de la tradició literària universal. </a:t>
            </a:r>
          </a:p>
          <a:p>
            <a:endParaRPr lang="ca-ES" dirty="0"/>
          </a:p>
          <a:p>
            <a:r>
              <a:rPr lang="ca-ES" dirty="0"/>
              <a:t>Aquesta tradició ve de la Bíblia (on es parla sobretot de proverbis) i dels autors clàssics (grecs i llatins).</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ca-ES" dirty="0"/>
              <a:t>COMPARACIONS METAFÒRIQUES </a:t>
            </a:r>
            <a:br>
              <a:rPr lang="ca-ES" dirty="0"/>
            </a:br>
            <a:r>
              <a:rPr lang="ca-ES" dirty="0"/>
              <a:t>O IMATJADES</a:t>
            </a:r>
            <a:endParaRPr lang="es-ES" dirty="0"/>
          </a:p>
        </p:txBody>
      </p:sp>
      <p:sp>
        <p:nvSpPr>
          <p:cNvPr id="3" name="2 Marcador de contenido"/>
          <p:cNvSpPr>
            <a:spLocks noGrp="1"/>
          </p:cNvSpPr>
          <p:nvPr>
            <p:ph idx="1"/>
          </p:nvPr>
        </p:nvSpPr>
        <p:spPr/>
        <p:txBody>
          <a:bodyPr>
            <a:normAutofit fontScale="92500" lnSpcReduction="20000"/>
          </a:bodyPr>
          <a:lstStyle/>
          <a:p>
            <a:r>
              <a:rPr lang="ca-ES" i="1" dirty="0"/>
              <a:t>brut com una guilla</a:t>
            </a:r>
          </a:p>
          <a:p>
            <a:r>
              <a:rPr lang="ca-ES" i="1" dirty="0"/>
              <a:t>curt com la cua d’un conill</a:t>
            </a:r>
          </a:p>
          <a:p>
            <a:r>
              <a:rPr lang="ca-ES" i="1" dirty="0"/>
              <a:t>mentider com la gaseta </a:t>
            </a:r>
          </a:p>
          <a:p>
            <a:r>
              <a:rPr lang="ca-ES" i="1" dirty="0"/>
              <a:t>llarg com un dia sense pa</a:t>
            </a:r>
          </a:p>
          <a:p>
            <a:r>
              <a:rPr lang="ca-ES" i="1" dirty="0"/>
              <a:t>llest com una mostela</a:t>
            </a:r>
          </a:p>
          <a:p>
            <a:r>
              <a:rPr lang="ca-ES" i="1" dirty="0"/>
              <a:t>lleuger com una daina</a:t>
            </a:r>
          </a:p>
          <a:p>
            <a:r>
              <a:rPr lang="ca-ES" i="1" dirty="0"/>
              <a:t>lleig com un gripau</a:t>
            </a:r>
          </a:p>
          <a:p>
            <a:r>
              <a:rPr lang="ca-ES" i="1" dirty="0"/>
              <a:t>gras com un teixó</a:t>
            </a:r>
          </a:p>
          <a:p>
            <a:r>
              <a:rPr lang="ca-ES" i="1" dirty="0"/>
              <a:t>trist com la boira baixa</a:t>
            </a:r>
            <a:endParaRPr lang="es-E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0.gstatic.com/images?q=tbn:ANd9GcRKT86eJPUuS5NaMlOQnEnFUfr8Wo9MVEnA5kFQd2SU3XcIgcIt"/>
          <p:cNvPicPr>
            <a:picLocks noChangeAspect="1" noChangeArrowheads="1"/>
          </p:cNvPicPr>
          <p:nvPr/>
        </p:nvPicPr>
        <p:blipFill>
          <a:blip r:embed="rId2" cstate="print"/>
          <a:srcRect/>
          <a:stretch>
            <a:fillRect/>
          </a:stretch>
        </p:blipFill>
        <p:spPr bwMode="auto">
          <a:xfrm>
            <a:off x="251520" y="260648"/>
            <a:ext cx="2419350" cy="1895476"/>
          </a:xfrm>
          <a:prstGeom prst="rect">
            <a:avLst/>
          </a:prstGeom>
          <a:noFill/>
        </p:spPr>
      </p:pic>
      <p:pic>
        <p:nvPicPr>
          <p:cNvPr id="33796" name="Picture 4" descr="http://t0.gstatic.com/images?q=tbn:ANd9GcSAF-zOmglbv4kZ4OR6FPlyKiBCyS-6Ln1TBomGB8JlQolix03C"/>
          <p:cNvPicPr>
            <a:picLocks noChangeAspect="1" noChangeArrowheads="1"/>
          </p:cNvPicPr>
          <p:nvPr/>
        </p:nvPicPr>
        <p:blipFill>
          <a:blip r:embed="rId3" cstate="print"/>
          <a:srcRect/>
          <a:stretch>
            <a:fillRect/>
          </a:stretch>
        </p:blipFill>
        <p:spPr bwMode="auto">
          <a:xfrm>
            <a:off x="2987823" y="332656"/>
            <a:ext cx="2191853" cy="1872208"/>
          </a:xfrm>
          <a:prstGeom prst="rect">
            <a:avLst/>
          </a:prstGeom>
          <a:noFill/>
        </p:spPr>
      </p:pic>
      <p:pic>
        <p:nvPicPr>
          <p:cNvPr id="33798" name="Picture 6" descr="http://t0.gstatic.com/images?q=tbn:ANd9GcQjYfeNyImKzzlyAKvdXFbBf9w9wh_Gd01TbRpOuKMkIMmXrWGLZw"/>
          <p:cNvPicPr>
            <a:picLocks noChangeAspect="1" noChangeArrowheads="1"/>
          </p:cNvPicPr>
          <p:nvPr/>
        </p:nvPicPr>
        <p:blipFill>
          <a:blip r:embed="rId4" cstate="print"/>
          <a:srcRect/>
          <a:stretch>
            <a:fillRect/>
          </a:stretch>
        </p:blipFill>
        <p:spPr bwMode="auto">
          <a:xfrm>
            <a:off x="5508104" y="332656"/>
            <a:ext cx="3323561" cy="2448272"/>
          </a:xfrm>
          <a:prstGeom prst="rect">
            <a:avLst/>
          </a:prstGeom>
          <a:noFill/>
        </p:spPr>
      </p:pic>
      <p:pic>
        <p:nvPicPr>
          <p:cNvPr id="33800" name="Picture 8" descr="http://t3.gstatic.com/images?q=tbn:ANd9GcQkJ8_l3cc00m2O8IuCivL1NhOkTUg76FBPxwWBkjV-3VDVPAVa6A"/>
          <p:cNvPicPr>
            <a:picLocks noChangeAspect="1" noChangeArrowheads="1"/>
          </p:cNvPicPr>
          <p:nvPr/>
        </p:nvPicPr>
        <p:blipFill>
          <a:blip r:embed="rId5" cstate="print"/>
          <a:srcRect/>
          <a:stretch>
            <a:fillRect/>
          </a:stretch>
        </p:blipFill>
        <p:spPr bwMode="auto">
          <a:xfrm>
            <a:off x="251520" y="2420888"/>
            <a:ext cx="3399854" cy="3082919"/>
          </a:xfrm>
          <a:prstGeom prst="rect">
            <a:avLst/>
          </a:prstGeom>
          <a:noFill/>
        </p:spPr>
      </p:pic>
      <p:pic>
        <p:nvPicPr>
          <p:cNvPr id="33802" name="Picture 10" descr="http://t0.gstatic.com/images?q=tbn:ANd9GcRIBqdHkfMtP0i05NdJ8ohnGlTANoHwfBoJkUTrRxuJOwro_ekoCg"/>
          <p:cNvPicPr>
            <a:picLocks noChangeAspect="1" noChangeArrowheads="1"/>
          </p:cNvPicPr>
          <p:nvPr/>
        </p:nvPicPr>
        <p:blipFill>
          <a:blip r:embed="rId6" cstate="print"/>
          <a:srcRect/>
          <a:stretch>
            <a:fillRect/>
          </a:stretch>
        </p:blipFill>
        <p:spPr bwMode="auto">
          <a:xfrm>
            <a:off x="4067944" y="2996952"/>
            <a:ext cx="2781882" cy="19442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9" y="161090"/>
            <a:ext cx="9108298" cy="6724294"/>
          </a:xfrm>
          <a:prstGeom prst="rect">
            <a:avLst/>
          </a:prstGeom>
        </p:spPr>
      </p:pic>
    </p:spTree>
    <p:extLst>
      <p:ext uri="{BB962C8B-B14F-4D97-AF65-F5344CB8AC3E}">
        <p14:creationId xmlns:p14="http://schemas.microsoft.com/office/powerpoint/2010/main" val="289866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ca-ES" dirty="0"/>
              <a:t>Parèmies castellanes - catalanes</a:t>
            </a:r>
            <a:endParaRPr lang="es-ES" dirty="0"/>
          </a:p>
        </p:txBody>
      </p:sp>
      <p:sp>
        <p:nvSpPr>
          <p:cNvPr id="3" name="2 Subtítulo"/>
          <p:cNvSpPr>
            <a:spLocks noGrp="1"/>
          </p:cNvSpPr>
          <p:nvPr>
            <p:ph type="subTitle" idx="1"/>
          </p:nvPr>
        </p:nvSpPr>
        <p:spPr/>
        <p:txBody>
          <a:bodyPr/>
          <a:lstStyle/>
          <a:p>
            <a:r>
              <a:rPr lang="ca-ES" dirty="0">
                <a:solidFill>
                  <a:schemeClr val="tx1"/>
                </a:solidFill>
              </a:rPr>
              <a:t>Correspondències</a:t>
            </a:r>
            <a:endParaRPr lang="es-ES" dirty="0">
              <a:solidFill>
                <a:schemeClr val="tx1"/>
              </a:solidFill>
            </a:endParaRPr>
          </a:p>
        </p:txBody>
      </p:sp>
    </p:spTree>
    <p:extLst>
      <p:ext uri="{BB962C8B-B14F-4D97-AF65-F5344CB8AC3E}">
        <p14:creationId xmlns:p14="http://schemas.microsoft.com/office/powerpoint/2010/main" val="325653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36713"/>
            <a:ext cx="7772400" cy="2763738"/>
          </a:xfrm>
        </p:spPr>
        <p:txBody>
          <a:bodyPr>
            <a:normAutofit/>
          </a:bodyPr>
          <a:lstStyle/>
          <a:p>
            <a:r>
              <a:rPr lang="ca-ES" dirty="0" err="1"/>
              <a:t>Mucho</a:t>
            </a:r>
            <a:r>
              <a:rPr lang="ca-ES" dirty="0"/>
              <a:t> </a:t>
            </a:r>
            <a:r>
              <a:rPr lang="ca-ES" dirty="0" err="1"/>
              <a:t>ruido</a:t>
            </a:r>
            <a:r>
              <a:rPr lang="ca-ES" dirty="0"/>
              <a:t> y </a:t>
            </a:r>
            <a:r>
              <a:rPr lang="ca-ES" dirty="0" err="1"/>
              <a:t>pocas</a:t>
            </a:r>
            <a:r>
              <a:rPr lang="ca-ES" dirty="0"/>
              <a:t> </a:t>
            </a:r>
            <a:r>
              <a:rPr lang="ca-ES" dirty="0" err="1"/>
              <a:t>nueces</a:t>
            </a:r>
            <a:r>
              <a:rPr lang="ca-ES" dirty="0"/>
              <a:t/>
            </a:r>
            <a:br>
              <a:rPr lang="ca-ES" dirty="0"/>
            </a:br>
            <a:r>
              <a:rPr lang="ca-ES" dirty="0"/>
              <a:t/>
            </a:r>
            <a:br>
              <a:rPr lang="ca-ES" dirty="0"/>
            </a:br>
            <a:endParaRPr lang="es-ES" dirty="0"/>
          </a:p>
        </p:txBody>
      </p:sp>
      <p:sp>
        <p:nvSpPr>
          <p:cNvPr id="3" name="2 Subtítulo"/>
          <p:cNvSpPr>
            <a:spLocks noGrp="1"/>
          </p:cNvSpPr>
          <p:nvPr>
            <p:ph type="subTitle" idx="1"/>
          </p:nvPr>
        </p:nvSpPr>
        <p:spPr>
          <a:xfrm>
            <a:off x="1371600" y="2924944"/>
            <a:ext cx="6400800" cy="3240360"/>
          </a:xfrm>
        </p:spPr>
        <p:txBody>
          <a:bodyPr>
            <a:normAutofit/>
          </a:bodyPr>
          <a:lstStyle/>
          <a:p>
            <a:r>
              <a:rPr lang="ca-ES" dirty="0">
                <a:solidFill>
                  <a:schemeClr val="tx1"/>
                </a:solidFill>
              </a:rPr>
              <a:t>Molta fressa i poca endreça</a:t>
            </a:r>
          </a:p>
          <a:p>
            <a:endParaRPr lang="ca-ES" dirty="0">
              <a:solidFill>
                <a:schemeClr val="tx1"/>
              </a:solidFill>
            </a:endParaRPr>
          </a:p>
          <a:p>
            <a:r>
              <a:rPr lang="ca-ES" dirty="0">
                <a:solidFill>
                  <a:srgbClr val="C00000"/>
                </a:solidFill>
              </a:rPr>
              <a:t>L’home que fa el valent és el darrer al sometent</a:t>
            </a:r>
            <a:endParaRPr lang="es-ES" dirty="0">
              <a:solidFill>
                <a:srgbClr val="C00000"/>
              </a:solidFill>
            </a:endParaRPr>
          </a:p>
          <a:p>
            <a:endParaRPr lang="es-ES" dirty="0">
              <a:solidFill>
                <a:srgbClr val="C00000"/>
              </a:solidFill>
            </a:endParaRPr>
          </a:p>
        </p:txBody>
      </p:sp>
    </p:spTree>
    <p:extLst>
      <p:ext uri="{BB962C8B-B14F-4D97-AF65-F5344CB8AC3E}">
        <p14:creationId xmlns:p14="http://schemas.microsoft.com/office/powerpoint/2010/main" val="34368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err="1"/>
              <a:t>Poderoso</a:t>
            </a:r>
            <a:r>
              <a:rPr lang="ca-ES" dirty="0"/>
              <a:t> </a:t>
            </a:r>
            <a:r>
              <a:rPr lang="ca-ES" dirty="0" err="1"/>
              <a:t>caballero</a:t>
            </a:r>
            <a:r>
              <a:rPr lang="ca-ES" dirty="0"/>
              <a:t> es don </a:t>
            </a:r>
            <a:r>
              <a:rPr lang="ca-ES" dirty="0" err="1"/>
              <a:t>dinero</a:t>
            </a:r>
            <a:endParaRPr lang="es-ES" dirty="0"/>
          </a:p>
        </p:txBody>
      </p:sp>
      <p:sp>
        <p:nvSpPr>
          <p:cNvPr id="3" name="2 Subtítulo"/>
          <p:cNvSpPr>
            <a:spLocks noGrp="1"/>
          </p:cNvSpPr>
          <p:nvPr>
            <p:ph type="subTitle" idx="1"/>
          </p:nvPr>
        </p:nvSpPr>
        <p:spPr/>
        <p:txBody>
          <a:bodyPr>
            <a:normAutofit fontScale="92500" lnSpcReduction="20000"/>
          </a:bodyPr>
          <a:lstStyle/>
          <a:p>
            <a:r>
              <a:rPr lang="ca-ES" dirty="0">
                <a:solidFill>
                  <a:srgbClr val="7030A0"/>
                </a:solidFill>
              </a:rPr>
              <a:t>Pagant, sant Pere canta</a:t>
            </a:r>
          </a:p>
          <a:p>
            <a:endParaRPr lang="ca-ES" dirty="0">
              <a:solidFill>
                <a:srgbClr val="7030A0"/>
              </a:solidFill>
            </a:endParaRPr>
          </a:p>
          <a:p>
            <a:r>
              <a:rPr lang="ca-ES" dirty="0">
                <a:solidFill>
                  <a:srgbClr val="7030A0"/>
                </a:solidFill>
              </a:rPr>
              <a:t>Qui té duros fuma puros i qui no en té fuma paper</a:t>
            </a:r>
            <a:endParaRPr lang="es-ES" dirty="0">
              <a:solidFill>
                <a:srgbClr val="7030A0"/>
              </a:solidFill>
            </a:endParaRPr>
          </a:p>
        </p:txBody>
      </p:sp>
    </p:spTree>
    <p:extLst>
      <p:ext uri="{BB962C8B-B14F-4D97-AF65-F5344CB8AC3E}">
        <p14:creationId xmlns:p14="http://schemas.microsoft.com/office/powerpoint/2010/main" val="136192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Te </a:t>
            </a:r>
            <a:r>
              <a:rPr lang="ca-ES" dirty="0" err="1"/>
              <a:t>conozco</a:t>
            </a:r>
            <a:r>
              <a:rPr lang="ca-ES" dirty="0"/>
              <a:t> </a:t>
            </a:r>
            <a:r>
              <a:rPr lang="ca-ES" dirty="0" err="1"/>
              <a:t>bacalao</a:t>
            </a:r>
            <a:r>
              <a:rPr lang="ca-ES" dirty="0"/>
              <a:t>, </a:t>
            </a:r>
            <a:r>
              <a:rPr lang="ca-ES" dirty="0" err="1"/>
              <a:t>aunque</a:t>
            </a:r>
            <a:r>
              <a:rPr lang="ca-ES" dirty="0"/>
              <a:t> </a:t>
            </a:r>
            <a:r>
              <a:rPr lang="ca-ES" dirty="0" err="1"/>
              <a:t>vengas</a:t>
            </a:r>
            <a:r>
              <a:rPr lang="ca-ES" dirty="0"/>
              <a:t> </a:t>
            </a:r>
            <a:r>
              <a:rPr lang="ca-ES" i="1" dirty="0" err="1"/>
              <a:t>disfrazao</a:t>
            </a:r>
            <a:endParaRPr lang="es-ES" i="1" dirty="0"/>
          </a:p>
        </p:txBody>
      </p:sp>
      <p:sp>
        <p:nvSpPr>
          <p:cNvPr id="3" name="2 Subtítulo"/>
          <p:cNvSpPr>
            <a:spLocks noGrp="1"/>
          </p:cNvSpPr>
          <p:nvPr>
            <p:ph type="subTitle" idx="1"/>
          </p:nvPr>
        </p:nvSpPr>
        <p:spPr/>
        <p:txBody>
          <a:bodyPr>
            <a:normAutofit/>
          </a:bodyPr>
          <a:lstStyle/>
          <a:p>
            <a:r>
              <a:rPr lang="ca-ES" sz="3600" dirty="0">
                <a:solidFill>
                  <a:srgbClr val="C00000"/>
                </a:solidFill>
              </a:rPr>
              <a:t>Ja et conec, herbeta, que et dius marduix</a:t>
            </a:r>
          </a:p>
          <a:p>
            <a:r>
              <a:rPr lang="ca-ES" sz="1600" dirty="0">
                <a:solidFill>
                  <a:schemeClr val="tx1"/>
                </a:solidFill>
              </a:rPr>
              <a:t>marduix = </a:t>
            </a:r>
            <a:r>
              <a:rPr lang="ca-ES" sz="1600" i="1" dirty="0" err="1">
                <a:solidFill>
                  <a:schemeClr val="tx1"/>
                </a:solidFill>
              </a:rPr>
              <a:t>Origanum</a:t>
            </a:r>
            <a:r>
              <a:rPr lang="ca-ES" sz="1600" i="1" dirty="0">
                <a:solidFill>
                  <a:schemeClr val="tx1"/>
                </a:solidFill>
              </a:rPr>
              <a:t> majorana</a:t>
            </a:r>
            <a:endParaRPr lang="es-ES" sz="1600" i="1" dirty="0">
              <a:solidFill>
                <a:schemeClr val="tx1"/>
              </a:solidFill>
            </a:endParaRPr>
          </a:p>
        </p:txBody>
      </p:sp>
    </p:spTree>
    <p:extLst>
      <p:ext uri="{BB962C8B-B14F-4D97-AF65-F5344CB8AC3E}">
        <p14:creationId xmlns:p14="http://schemas.microsoft.com/office/powerpoint/2010/main" val="32185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lanta con hojas verdes&#10;&#10;Descripción generada automáticamente">
            <a:extLst>
              <a:ext uri="{FF2B5EF4-FFF2-40B4-BE49-F238E27FC236}">
                <a16:creationId xmlns:a16="http://schemas.microsoft.com/office/drawing/2014/main" xmlns="" id="{AD675BA0-0D6A-F6B9-F13D-60FC664884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022" r="6973" b="3"/>
          <a:stretch/>
        </p:blipFill>
        <p:spPr>
          <a:xfrm>
            <a:off x="3028949" y="10"/>
            <a:ext cx="6120019" cy="6875809"/>
          </a:xfrm>
          <a:prstGeom prst="rect">
            <a:avLst/>
          </a:prstGeom>
        </p:spPr>
      </p:pic>
      <p:sp>
        <p:nvSpPr>
          <p:cNvPr id="16" name="Freeform: Shape 15">
            <a:extLst>
              <a:ext uri="{FF2B5EF4-FFF2-40B4-BE49-F238E27FC236}">
                <a16:creationId xmlns:a16="http://schemas.microsoft.com/office/drawing/2014/main" xmlns=""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xmlns="" id="{8418B5DC-3C52-7FC1-4346-823AE3AD9343}"/>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a:lnSpc>
                <a:spcPct val="90000"/>
              </a:lnSpc>
            </a:pPr>
            <a:r>
              <a:rPr lang="en-US" sz="3500">
                <a:solidFill>
                  <a:srgbClr val="FFFFFF"/>
                </a:solidFill>
              </a:rPr>
              <a:t>Origanum majorana</a:t>
            </a:r>
          </a:p>
        </p:txBody>
      </p:sp>
    </p:spTree>
    <p:extLst>
      <p:ext uri="{BB962C8B-B14F-4D97-AF65-F5344CB8AC3E}">
        <p14:creationId xmlns:p14="http://schemas.microsoft.com/office/powerpoint/2010/main" val="1424320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err="1"/>
              <a:t>Quien</a:t>
            </a:r>
            <a:r>
              <a:rPr lang="ca-ES" dirty="0"/>
              <a:t> </a:t>
            </a:r>
            <a:r>
              <a:rPr lang="ca-ES" dirty="0" err="1"/>
              <a:t>mucho</a:t>
            </a:r>
            <a:r>
              <a:rPr lang="ca-ES" dirty="0"/>
              <a:t> </a:t>
            </a:r>
            <a:r>
              <a:rPr lang="ca-ES" dirty="0" err="1"/>
              <a:t>abarca</a:t>
            </a:r>
            <a:r>
              <a:rPr lang="ca-ES" dirty="0"/>
              <a:t>, </a:t>
            </a:r>
            <a:r>
              <a:rPr lang="ca-ES" dirty="0" err="1"/>
              <a:t>poco</a:t>
            </a:r>
            <a:r>
              <a:rPr lang="ca-ES" dirty="0"/>
              <a:t> </a:t>
            </a:r>
            <a:r>
              <a:rPr lang="ca-ES" dirty="0" err="1"/>
              <a:t>aprieta</a:t>
            </a:r>
            <a:endParaRPr lang="es-ES" dirty="0"/>
          </a:p>
        </p:txBody>
      </p:sp>
      <p:sp>
        <p:nvSpPr>
          <p:cNvPr id="3" name="2 Subtítulo"/>
          <p:cNvSpPr>
            <a:spLocks noGrp="1"/>
          </p:cNvSpPr>
          <p:nvPr>
            <p:ph type="subTitle" idx="1"/>
          </p:nvPr>
        </p:nvSpPr>
        <p:spPr>
          <a:xfrm>
            <a:off x="1371600" y="3886200"/>
            <a:ext cx="6400800" cy="2351112"/>
          </a:xfrm>
        </p:spPr>
        <p:txBody>
          <a:bodyPr>
            <a:normAutofit lnSpcReduction="10000"/>
          </a:bodyPr>
          <a:lstStyle/>
          <a:p>
            <a:r>
              <a:rPr lang="ca-ES" sz="3600" dirty="0">
                <a:solidFill>
                  <a:schemeClr val="tx2"/>
                </a:solidFill>
              </a:rPr>
              <a:t>Qui molt abraça, poc estreny</a:t>
            </a:r>
          </a:p>
          <a:p>
            <a:endParaRPr lang="ca-ES" sz="3600" dirty="0">
              <a:solidFill>
                <a:schemeClr val="tx2"/>
              </a:solidFill>
            </a:endParaRPr>
          </a:p>
          <a:p>
            <a:r>
              <a:rPr lang="ca-ES" sz="3600" dirty="0">
                <a:solidFill>
                  <a:schemeClr val="tx2"/>
                </a:solidFill>
              </a:rPr>
              <a:t>Moltes coses començades, tantes altres no acabades</a:t>
            </a:r>
            <a:endParaRPr lang="es-ES" sz="3600" dirty="0">
              <a:solidFill>
                <a:schemeClr val="tx2"/>
              </a:solidFill>
            </a:endParaRPr>
          </a:p>
        </p:txBody>
      </p:sp>
    </p:spTree>
    <p:extLst>
      <p:ext uri="{BB962C8B-B14F-4D97-AF65-F5344CB8AC3E}">
        <p14:creationId xmlns:p14="http://schemas.microsoft.com/office/powerpoint/2010/main" val="279076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err="1"/>
              <a:t>Más</a:t>
            </a:r>
            <a:r>
              <a:rPr lang="ca-ES" dirty="0"/>
              <a:t> </a:t>
            </a:r>
            <a:r>
              <a:rPr lang="ca-ES" dirty="0" err="1"/>
              <a:t>vale</a:t>
            </a:r>
            <a:r>
              <a:rPr lang="ca-ES" dirty="0"/>
              <a:t> </a:t>
            </a:r>
            <a:r>
              <a:rPr lang="ca-ES" dirty="0" err="1"/>
              <a:t>pájaro</a:t>
            </a:r>
            <a:r>
              <a:rPr lang="ca-ES" dirty="0"/>
              <a:t> en mano que cien </a:t>
            </a:r>
            <a:r>
              <a:rPr lang="ca-ES" dirty="0" err="1"/>
              <a:t>volando</a:t>
            </a:r>
            <a:endParaRPr lang="es-ES" dirty="0"/>
          </a:p>
        </p:txBody>
      </p:sp>
      <p:sp>
        <p:nvSpPr>
          <p:cNvPr id="3" name="2 Subtítulo"/>
          <p:cNvSpPr>
            <a:spLocks noGrp="1"/>
          </p:cNvSpPr>
          <p:nvPr>
            <p:ph type="subTitle" idx="1"/>
          </p:nvPr>
        </p:nvSpPr>
        <p:spPr/>
        <p:txBody>
          <a:bodyPr>
            <a:normAutofit lnSpcReduction="10000"/>
          </a:bodyPr>
          <a:lstStyle/>
          <a:p>
            <a:r>
              <a:rPr lang="ca-ES" dirty="0">
                <a:solidFill>
                  <a:schemeClr val="tx2"/>
                </a:solidFill>
              </a:rPr>
              <a:t>Més val Torrefeta que Castellserà</a:t>
            </a:r>
          </a:p>
          <a:p>
            <a:endParaRPr lang="ca-ES" dirty="0">
              <a:solidFill>
                <a:schemeClr val="tx2"/>
              </a:solidFill>
            </a:endParaRPr>
          </a:p>
          <a:p>
            <a:r>
              <a:rPr lang="ca-ES" sz="1700" dirty="0">
                <a:solidFill>
                  <a:schemeClr val="tx1"/>
                </a:solidFill>
              </a:rPr>
              <a:t>Torrefeta i Florejacs, municipi de la Segarra</a:t>
            </a:r>
          </a:p>
          <a:p>
            <a:r>
              <a:rPr lang="ca-ES" sz="1700" dirty="0">
                <a:solidFill>
                  <a:schemeClr val="tx1"/>
                </a:solidFill>
              </a:rPr>
              <a:t>Castellserà, municipi de la comarca de l’Urgell (prop de Balaguer)</a:t>
            </a:r>
            <a:endParaRPr lang="es-ES" sz="1700" dirty="0">
              <a:solidFill>
                <a:schemeClr val="tx1"/>
              </a:solidFill>
            </a:endParaRPr>
          </a:p>
        </p:txBody>
      </p:sp>
    </p:spTree>
    <p:extLst>
      <p:ext uri="{BB962C8B-B14F-4D97-AF65-F5344CB8AC3E}">
        <p14:creationId xmlns:p14="http://schemas.microsoft.com/office/powerpoint/2010/main" val="318404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castillo en un campo verde&#10;&#10;Descripción generada automáticamente">
            <a:extLst>
              <a:ext uri="{FF2B5EF4-FFF2-40B4-BE49-F238E27FC236}">
                <a16:creationId xmlns:a16="http://schemas.microsoft.com/office/drawing/2014/main" xmlns="" id="{3BE5A8AC-3191-26DB-DA5E-24FBB06DE606}"/>
              </a:ext>
            </a:extLst>
          </p:cNvPr>
          <p:cNvPicPr>
            <a:picLocks noChangeAspect="1"/>
          </p:cNvPicPr>
          <p:nvPr/>
        </p:nvPicPr>
        <p:blipFill>
          <a:blip r:embed="rId2" cstate="print">
            <a:extLst>
              <a:ext uri="{28A0092B-C50C-407E-A947-70E740481C1C}">
                <a14:useLocalDpi xmlns:a14="http://schemas.microsoft.com/office/drawing/2010/main" val="0"/>
              </a:ext>
            </a:extLst>
          </a:blip>
          <a:srcRect l="5010" r="1" b="1"/>
          <a:stretch/>
        </p:blipFill>
        <p:spPr>
          <a:xfrm>
            <a:off x="342900" y="457200"/>
            <a:ext cx="8458200" cy="5943600"/>
          </a:xfrm>
          <a:prstGeom prst="rect">
            <a:avLst/>
          </a:prstGeom>
        </p:spPr>
      </p:pic>
    </p:spTree>
    <p:extLst>
      <p:ext uri="{BB962C8B-B14F-4D97-AF65-F5344CB8AC3E}">
        <p14:creationId xmlns:p14="http://schemas.microsoft.com/office/powerpoint/2010/main" val="279382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Edificio en medio de campo&#10;&#10;Descripción generada automáticamente">
            <a:extLst>
              <a:ext uri="{FF2B5EF4-FFF2-40B4-BE49-F238E27FC236}">
                <a16:creationId xmlns:a16="http://schemas.microsoft.com/office/drawing/2014/main" xmlns="" id="{AEE537D2-0B87-AB68-A35F-393731E728D1}"/>
              </a:ext>
            </a:extLst>
          </p:cNvPr>
          <p:cNvPicPr>
            <a:picLocks noChangeAspect="1"/>
          </p:cNvPicPr>
          <p:nvPr/>
        </p:nvPicPr>
        <p:blipFill>
          <a:blip r:embed="rId2">
            <a:extLst>
              <a:ext uri="{28A0092B-C50C-407E-A947-70E740481C1C}">
                <a14:useLocalDpi xmlns:a14="http://schemas.microsoft.com/office/drawing/2010/main" val="0"/>
              </a:ext>
            </a:extLst>
          </a:blip>
          <a:srcRect l="13744" r="22217"/>
          <a:stretch/>
        </p:blipFill>
        <p:spPr>
          <a:xfrm>
            <a:off x="342900" y="457200"/>
            <a:ext cx="8458200" cy="5943600"/>
          </a:xfrm>
          <a:prstGeom prst="rect">
            <a:avLst/>
          </a:prstGeom>
        </p:spPr>
      </p:pic>
    </p:spTree>
    <p:extLst>
      <p:ext uri="{BB962C8B-B14F-4D97-AF65-F5344CB8AC3E}">
        <p14:creationId xmlns:p14="http://schemas.microsoft.com/office/powerpoint/2010/main" val="540838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No por </a:t>
            </a:r>
            <a:r>
              <a:rPr lang="ca-ES" dirty="0" err="1"/>
              <a:t>mucho</a:t>
            </a:r>
            <a:r>
              <a:rPr lang="ca-ES" dirty="0"/>
              <a:t> </a:t>
            </a:r>
            <a:r>
              <a:rPr lang="ca-ES" dirty="0" err="1"/>
              <a:t>madrugar</a:t>
            </a:r>
            <a:r>
              <a:rPr lang="ca-ES" dirty="0"/>
              <a:t> </a:t>
            </a:r>
            <a:r>
              <a:rPr lang="ca-ES" dirty="0" err="1"/>
              <a:t>amanece</a:t>
            </a:r>
            <a:r>
              <a:rPr lang="ca-ES" dirty="0"/>
              <a:t> </a:t>
            </a:r>
            <a:r>
              <a:rPr lang="ca-ES" dirty="0" err="1"/>
              <a:t>más</a:t>
            </a:r>
            <a:r>
              <a:rPr lang="ca-ES" dirty="0"/>
              <a:t> </a:t>
            </a:r>
            <a:r>
              <a:rPr lang="ca-ES" dirty="0" err="1"/>
              <a:t>temprano</a:t>
            </a:r>
            <a:r>
              <a:rPr lang="ca-ES" dirty="0"/>
              <a:t> </a:t>
            </a:r>
            <a:endParaRPr lang="es-ES" dirty="0"/>
          </a:p>
        </p:txBody>
      </p:sp>
      <p:sp>
        <p:nvSpPr>
          <p:cNvPr id="3" name="2 Subtítulo"/>
          <p:cNvSpPr>
            <a:spLocks noGrp="1"/>
          </p:cNvSpPr>
          <p:nvPr>
            <p:ph type="subTitle" idx="1"/>
          </p:nvPr>
        </p:nvSpPr>
        <p:spPr>
          <a:xfrm>
            <a:off x="1371600" y="3886200"/>
            <a:ext cx="6400800" cy="2279104"/>
          </a:xfrm>
        </p:spPr>
        <p:txBody>
          <a:bodyPr/>
          <a:lstStyle/>
          <a:p>
            <a:r>
              <a:rPr lang="ca-ES" dirty="0">
                <a:solidFill>
                  <a:srgbClr val="C00000"/>
                </a:solidFill>
              </a:rPr>
              <a:t>El sol sempre surt a l’hora, ni un segon més tard, ni un segon més d’hora</a:t>
            </a:r>
            <a:endParaRPr lang="es-ES" dirty="0">
              <a:solidFill>
                <a:srgbClr val="C00000"/>
              </a:solidFill>
            </a:endParaRPr>
          </a:p>
        </p:txBody>
      </p:sp>
    </p:spTree>
    <p:extLst>
      <p:ext uri="{BB962C8B-B14F-4D97-AF65-F5344CB8AC3E}">
        <p14:creationId xmlns:p14="http://schemas.microsoft.com/office/powerpoint/2010/main" val="334404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ca-ES" dirty="0">
                <a:solidFill>
                  <a:schemeClr val="bg1"/>
                </a:solidFill>
              </a:rPr>
              <a:t>VOCABULARI</a:t>
            </a:r>
            <a:endParaRPr lang="es-ES" dirty="0">
              <a:solidFill>
                <a:schemeClr val="bg1"/>
              </a:solidFill>
            </a:endParaRPr>
          </a:p>
        </p:txBody>
      </p:sp>
      <p:sp>
        <p:nvSpPr>
          <p:cNvPr id="3" name="2 Marcador de contenido"/>
          <p:cNvSpPr>
            <a:spLocks noGrp="1"/>
          </p:cNvSpPr>
          <p:nvPr>
            <p:ph idx="1"/>
          </p:nvPr>
        </p:nvSpPr>
        <p:spPr/>
        <p:txBody>
          <a:bodyPr/>
          <a:lstStyle/>
          <a:p>
            <a:r>
              <a:rPr lang="ca-ES" dirty="0"/>
              <a:t>Fraseologia</a:t>
            </a:r>
          </a:p>
          <a:p>
            <a:r>
              <a:rPr lang="ca-ES" dirty="0"/>
              <a:t>Paremiologia</a:t>
            </a:r>
          </a:p>
          <a:p>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A </a:t>
            </a:r>
            <a:r>
              <a:rPr lang="ca-ES" dirty="0" err="1"/>
              <a:t>quien</a:t>
            </a:r>
            <a:r>
              <a:rPr lang="ca-ES" dirty="0"/>
              <a:t> </a:t>
            </a:r>
            <a:r>
              <a:rPr lang="ca-ES" dirty="0" err="1"/>
              <a:t>madruga</a:t>
            </a:r>
            <a:r>
              <a:rPr lang="ca-ES" dirty="0"/>
              <a:t>, </a:t>
            </a:r>
            <a:r>
              <a:rPr lang="ca-ES" dirty="0" err="1"/>
              <a:t>Dios</a:t>
            </a:r>
            <a:r>
              <a:rPr lang="ca-ES" dirty="0"/>
              <a:t> </a:t>
            </a:r>
            <a:r>
              <a:rPr lang="ca-ES" dirty="0" err="1"/>
              <a:t>le</a:t>
            </a:r>
            <a:r>
              <a:rPr lang="ca-ES" dirty="0"/>
              <a:t> </a:t>
            </a:r>
            <a:r>
              <a:rPr lang="ca-ES" dirty="0" err="1"/>
              <a:t>ayuda</a:t>
            </a:r>
            <a:endParaRPr lang="es-ES" dirty="0"/>
          </a:p>
        </p:txBody>
      </p:sp>
      <p:sp>
        <p:nvSpPr>
          <p:cNvPr id="3" name="2 Subtítulo"/>
          <p:cNvSpPr>
            <a:spLocks noGrp="1"/>
          </p:cNvSpPr>
          <p:nvPr>
            <p:ph type="subTitle" idx="1"/>
          </p:nvPr>
        </p:nvSpPr>
        <p:spPr/>
        <p:txBody>
          <a:bodyPr/>
          <a:lstStyle/>
          <a:p>
            <a:r>
              <a:rPr lang="ca-ES" dirty="0">
                <a:solidFill>
                  <a:srgbClr val="C00000"/>
                </a:solidFill>
              </a:rPr>
              <a:t>Qui matina fa farina</a:t>
            </a:r>
          </a:p>
          <a:p>
            <a:endParaRPr lang="ca-ES" dirty="0">
              <a:solidFill>
                <a:srgbClr val="C00000"/>
              </a:solidFill>
            </a:endParaRPr>
          </a:p>
          <a:p>
            <a:r>
              <a:rPr lang="ca-ES" dirty="0">
                <a:solidFill>
                  <a:srgbClr val="C00000"/>
                </a:solidFill>
              </a:rPr>
              <a:t>Pagès matiner, omple el graner</a:t>
            </a:r>
            <a:endParaRPr lang="es-ES" dirty="0">
              <a:solidFill>
                <a:srgbClr val="C00000"/>
              </a:solidFill>
            </a:endParaRPr>
          </a:p>
        </p:txBody>
      </p:sp>
    </p:spTree>
    <p:extLst>
      <p:ext uri="{BB962C8B-B14F-4D97-AF65-F5344CB8AC3E}">
        <p14:creationId xmlns:p14="http://schemas.microsoft.com/office/powerpoint/2010/main" val="160988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4"/>
            <a:ext cx="7772400" cy="1872208"/>
          </a:xfrm>
        </p:spPr>
        <p:txBody>
          <a:bodyPr>
            <a:normAutofit fontScale="90000"/>
          </a:bodyPr>
          <a:lstStyle/>
          <a:p>
            <a:r>
              <a:rPr lang="es-ES" dirty="0"/>
              <a:t/>
            </a:r>
            <a:br>
              <a:rPr lang="es-ES" dirty="0"/>
            </a:br>
            <a:r>
              <a:rPr lang="es-ES" dirty="0"/>
              <a:t>Quien va a Sevilla pierde su silla</a:t>
            </a:r>
            <a:br>
              <a:rPr lang="es-ES" dirty="0"/>
            </a:br>
            <a:r>
              <a:rPr lang="es-ES" dirty="0"/>
              <a:t/>
            </a:r>
            <a:br>
              <a:rPr lang="es-ES" dirty="0"/>
            </a:br>
            <a:r>
              <a:rPr lang="es-ES" dirty="0"/>
              <a:t/>
            </a:r>
            <a:br>
              <a:rPr lang="es-ES" dirty="0"/>
            </a:br>
            <a:endParaRPr lang="es-ES" dirty="0"/>
          </a:p>
        </p:txBody>
      </p:sp>
      <p:sp>
        <p:nvSpPr>
          <p:cNvPr id="3" name="2 Subtítulo"/>
          <p:cNvSpPr>
            <a:spLocks noGrp="1"/>
          </p:cNvSpPr>
          <p:nvPr>
            <p:ph type="subTitle" idx="1"/>
          </p:nvPr>
        </p:nvSpPr>
        <p:spPr/>
        <p:txBody>
          <a:bodyPr>
            <a:normAutofit fontScale="55000" lnSpcReduction="20000"/>
          </a:bodyPr>
          <a:lstStyle/>
          <a:p>
            <a:r>
              <a:rPr lang="es-ES" sz="5100" dirty="0">
                <a:solidFill>
                  <a:srgbClr val="C00000"/>
                </a:solidFill>
              </a:rPr>
              <a:t>Al </a:t>
            </a:r>
            <a:r>
              <a:rPr lang="es-ES" sz="5100" dirty="0" err="1">
                <a:solidFill>
                  <a:srgbClr val="C00000"/>
                </a:solidFill>
              </a:rPr>
              <a:t>lloc</a:t>
            </a:r>
            <a:r>
              <a:rPr lang="es-ES" sz="5100" dirty="0">
                <a:solidFill>
                  <a:srgbClr val="C00000"/>
                </a:solidFill>
              </a:rPr>
              <a:t> de la </a:t>
            </a:r>
            <a:r>
              <a:rPr lang="es-ES" sz="5100" dirty="0" err="1">
                <a:solidFill>
                  <a:srgbClr val="C00000"/>
                </a:solidFill>
              </a:rPr>
              <a:t>guineu</a:t>
            </a:r>
            <a:r>
              <a:rPr lang="es-ES" sz="5100" dirty="0">
                <a:solidFill>
                  <a:srgbClr val="C00000"/>
                </a:solidFill>
              </a:rPr>
              <a:t>,</a:t>
            </a:r>
            <a:br>
              <a:rPr lang="es-ES" sz="5100" dirty="0">
                <a:solidFill>
                  <a:srgbClr val="C00000"/>
                </a:solidFill>
              </a:rPr>
            </a:br>
            <a:r>
              <a:rPr lang="es-ES" sz="5100" dirty="0">
                <a:solidFill>
                  <a:srgbClr val="C00000"/>
                </a:solidFill>
              </a:rPr>
              <a:t> qui </a:t>
            </a:r>
            <a:r>
              <a:rPr lang="es-ES" sz="5100" dirty="0" err="1">
                <a:solidFill>
                  <a:srgbClr val="C00000"/>
                </a:solidFill>
              </a:rPr>
              <a:t>s’aixeca</a:t>
            </a:r>
            <a:r>
              <a:rPr lang="es-ES" sz="5100" dirty="0">
                <a:solidFill>
                  <a:srgbClr val="C00000"/>
                </a:solidFill>
              </a:rPr>
              <a:t> ja no hi </a:t>
            </a:r>
            <a:r>
              <a:rPr lang="es-ES" sz="5100" dirty="0" err="1">
                <a:solidFill>
                  <a:srgbClr val="C00000"/>
                </a:solidFill>
              </a:rPr>
              <a:t>seu</a:t>
            </a:r>
            <a:endParaRPr lang="es-ES" sz="5100" dirty="0">
              <a:solidFill>
                <a:srgbClr val="C00000"/>
              </a:solidFill>
            </a:endParaRPr>
          </a:p>
          <a:p>
            <a:endParaRPr lang="es-ES" sz="3600" dirty="0">
              <a:solidFill>
                <a:srgbClr val="C00000"/>
              </a:solidFill>
            </a:endParaRPr>
          </a:p>
          <a:p>
            <a:r>
              <a:rPr lang="es-ES" sz="3600" dirty="0">
                <a:solidFill>
                  <a:srgbClr val="C00000"/>
                </a:solidFill>
              </a:rPr>
              <a:t/>
            </a:r>
            <a:br>
              <a:rPr lang="es-ES" sz="3600" dirty="0">
                <a:solidFill>
                  <a:srgbClr val="C00000"/>
                </a:solidFill>
              </a:rPr>
            </a:br>
            <a:r>
              <a:rPr lang="es-ES" sz="2900" dirty="0" err="1">
                <a:solidFill>
                  <a:schemeClr val="tx1"/>
                </a:solidFill>
              </a:rPr>
              <a:t>guineu</a:t>
            </a:r>
            <a:r>
              <a:rPr lang="es-ES" sz="2900" dirty="0">
                <a:solidFill>
                  <a:schemeClr val="tx1"/>
                </a:solidFill>
              </a:rPr>
              <a:t>, guilla, rabosa, </a:t>
            </a:r>
            <a:r>
              <a:rPr lang="es-ES" sz="2900" dirty="0" err="1">
                <a:solidFill>
                  <a:schemeClr val="tx1"/>
                </a:solidFill>
              </a:rPr>
              <a:t>renarda</a:t>
            </a:r>
            <a:r>
              <a:rPr lang="es-ES" sz="2900" dirty="0">
                <a:solidFill>
                  <a:schemeClr val="tx1"/>
                </a:solidFill>
              </a:rPr>
              <a:t> (</a:t>
            </a:r>
            <a:r>
              <a:rPr lang="es-ES" sz="2900" dirty="0" err="1">
                <a:solidFill>
                  <a:schemeClr val="tx1"/>
                </a:solidFill>
              </a:rPr>
              <a:t>antic</a:t>
            </a:r>
            <a:r>
              <a:rPr lang="es-ES" sz="2900" dirty="0">
                <a:solidFill>
                  <a:schemeClr val="tx1"/>
                </a:solidFill>
              </a:rPr>
              <a:t>), </a:t>
            </a:r>
            <a:r>
              <a:rPr lang="es-ES" sz="2900" dirty="0" err="1">
                <a:solidFill>
                  <a:schemeClr val="tx1"/>
                </a:solidFill>
              </a:rPr>
              <a:t>guinarda</a:t>
            </a:r>
            <a:r>
              <a:rPr lang="es-ES" sz="2900" dirty="0">
                <a:solidFill>
                  <a:schemeClr val="tx1"/>
                </a:solidFill>
              </a:rPr>
              <a:t> (</a:t>
            </a:r>
            <a:r>
              <a:rPr lang="es-ES" sz="2900" dirty="0" err="1">
                <a:solidFill>
                  <a:schemeClr val="tx1"/>
                </a:solidFill>
              </a:rPr>
              <a:t>antic</a:t>
            </a:r>
            <a:r>
              <a:rPr lang="es-ES" sz="2900" dirty="0">
                <a:solidFill>
                  <a:schemeClr val="tx1"/>
                </a:solidFill>
              </a:rPr>
              <a:t>)</a:t>
            </a:r>
          </a:p>
        </p:txBody>
      </p:sp>
    </p:spTree>
    <p:extLst>
      <p:ext uri="{BB962C8B-B14F-4D97-AF65-F5344CB8AC3E}">
        <p14:creationId xmlns:p14="http://schemas.microsoft.com/office/powerpoint/2010/main" val="613788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908721"/>
            <a:ext cx="7772400" cy="2691730"/>
          </a:xfrm>
        </p:spPr>
        <p:txBody>
          <a:bodyPr>
            <a:normAutofit/>
          </a:bodyPr>
          <a:lstStyle/>
          <a:p>
            <a:r>
              <a:rPr lang="ca-ES" dirty="0"/>
              <a:t>Al mal </a:t>
            </a:r>
            <a:r>
              <a:rPr lang="ca-ES" dirty="0" err="1"/>
              <a:t>tiempo</a:t>
            </a:r>
            <a:r>
              <a:rPr lang="ca-ES" dirty="0"/>
              <a:t>, </a:t>
            </a:r>
            <a:r>
              <a:rPr lang="ca-ES" dirty="0" err="1"/>
              <a:t>buena</a:t>
            </a:r>
            <a:r>
              <a:rPr lang="ca-ES" dirty="0"/>
              <a:t> cara</a:t>
            </a:r>
            <a:r>
              <a:rPr lang="es-ES" dirty="0"/>
              <a:t/>
            </a:r>
            <a:br>
              <a:rPr lang="es-ES" dirty="0"/>
            </a:br>
            <a:r>
              <a:rPr lang="ca-ES" dirty="0"/>
              <a:t/>
            </a:r>
            <a:br>
              <a:rPr lang="ca-ES" dirty="0"/>
            </a:br>
            <a:endParaRPr lang="es-ES" dirty="0"/>
          </a:p>
        </p:txBody>
      </p:sp>
      <p:sp>
        <p:nvSpPr>
          <p:cNvPr id="5" name="4 Subtítulo"/>
          <p:cNvSpPr>
            <a:spLocks noGrp="1"/>
          </p:cNvSpPr>
          <p:nvPr>
            <p:ph type="subTitle" idx="1"/>
          </p:nvPr>
        </p:nvSpPr>
        <p:spPr>
          <a:xfrm>
            <a:off x="1371600" y="2708920"/>
            <a:ext cx="6400800" cy="2929880"/>
          </a:xfrm>
        </p:spPr>
        <p:txBody>
          <a:bodyPr/>
          <a:lstStyle/>
          <a:p>
            <a:r>
              <a:rPr lang="ca-ES" dirty="0">
                <a:solidFill>
                  <a:srgbClr val="C00000"/>
                </a:solidFill>
              </a:rPr>
              <a:t>A les penes, punyalades, i als disgustos gots de vi</a:t>
            </a:r>
            <a:endParaRPr lang="es-ES" dirty="0">
              <a:solidFill>
                <a:srgbClr val="C00000"/>
              </a:solidFill>
            </a:endParaRPr>
          </a:p>
        </p:txBody>
      </p:sp>
    </p:spTree>
    <p:extLst>
      <p:ext uri="{BB962C8B-B14F-4D97-AF65-F5344CB8AC3E}">
        <p14:creationId xmlns:p14="http://schemas.microsoft.com/office/powerpoint/2010/main" val="279486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340768"/>
            <a:ext cx="7772400" cy="1512168"/>
          </a:xfrm>
        </p:spPr>
        <p:txBody>
          <a:bodyPr>
            <a:normAutofit fontScale="90000"/>
          </a:bodyPr>
          <a:lstStyle/>
          <a:p>
            <a:r>
              <a:rPr lang="ca-ES" dirty="0"/>
              <a:t/>
            </a:r>
            <a:br>
              <a:rPr lang="ca-ES" dirty="0"/>
            </a:br>
            <a:r>
              <a:rPr lang="ca-ES" dirty="0"/>
              <a:t/>
            </a:r>
            <a:br>
              <a:rPr lang="ca-ES" dirty="0"/>
            </a:br>
            <a:r>
              <a:rPr lang="ca-ES" dirty="0"/>
              <a:t>Por </a:t>
            </a:r>
            <a:r>
              <a:rPr lang="ca-ES" dirty="0" err="1"/>
              <a:t>donde</a:t>
            </a:r>
            <a:r>
              <a:rPr lang="ca-ES" dirty="0"/>
              <a:t> </a:t>
            </a:r>
            <a:r>
              <a:rPr lang="ca-ES" dirty="0" err="1"/>
              <a:t>fueres</a:t>
            </a:r>
            <a:r>
              <a:rPr lang="ca-ES" dirty="0"/>
              <a:t> </a:t>
            </a:r>
            <a:r>
              <a:rPr lang="ca-ES" dirty="0" err="1"/>
              <a:t>haz</a:t>
            </a:r>
            <a:r>
              <a:rPr lang="ca-ES" dirty="0"/>
              <a:t> lo que </a:t>
            </a:r>
            <a:r>
              <a:rPr lang="ca-ES" dirty="0" err="1"/>
              <a:t>vieres</a:t>
            </a:r>
            <a:r>
              <a:rPr lang="es-ES" dirty="0"/>
              <a:t/>
            </a:r>
            <a:br>
              <a:rPr lang="es-ES" dirty="0"/>
            </a:br>
            <a:r>
              <a:rPr lang="ca-ES" dirty="0"/>
              <a:t/>
            </a:r>
            <a:br>
              <a:rPr lang="ca-ES" dirty="0"/>
            </a:br>
            <a:r>
              <a:rPr lang="ca-ES" dirty="0"/>
              <a:t/>
            </a:r>
            <a:br>
              <a:rPr lang="ca-ES" dirty="0"/>
            </a:br>
            <a:endParaRPr lang="es-ES" dirty="0"/>
          </a:p>
        </p:txBody>
      </p:sp>
      <p:sp>
        <p:nvSpPr>
          <p:cNvPr id="3" name="2 Subtítulo"/>
          <p:cNvSpPr>
            <a:spLocks noGrp="1"/>
          </p:cNvSpPr>
          <p:nvPr>
            <p:ph type="subTitle" idx="1"/>
          </p:nvPr>
        </p:nvSpPr>
        <p:spPr>
          <a:xfrm>
            <a:off x="1371600" y="2852936"/>
            <a:ext cx="6400800" cy="2785864"/>
          </a:xfrm>
        </p:spPr>
        <p:txBody>
          <a:bodyPr/>
          <a:lstStyle/>
          <a:p>
            <a:r>
              <a:rPr lang="ca-ES" dirty="0">
                <a:solidFill>
                  <a:schemeClr val="tx2"/>
                </a:solidFill>
              </a:rPr>
              <a:t>A la terra on vas, faràs el que veuràs</a:t>
            </a:r>
          </a:p>
          <a:p>
            <a:r>
              <a:rPr lang="ca-ES" dirty="0">
                <a:solidFill>
                  <a:schemeClr val="tx2"/>
                </a:solidFill>
              </a:rPr>
              <a:t/>
            </a:r>
            <a:br>
              <a:rPr lang="ca-ES" dirty="0">
                <a:solidFill>
                  <a:schemeClr val="tx2"/>
                </a:solidFill>
              </a:rPr>
            </a:br>
            <a:r>
              <a:rPr lang="ca-ES" dirty="0">
                <a:solidFill>
                  <a:schemeClr val="tx2"/>
                </a:solidFill>
              </a:rPr>
              <a:t>Qui a bodes va, nuvi ha de semblar</a:t>
            </a:r>
            <a:endParaRPr lang="es-ES" dirty="0">
              <a:solidFill>
                <a:schemeClr val="tx2"/>
              </a:solidFill>
            </a:endParaRPr>
          </a:p>
        </p:txBody>
      </p:sp>
    </p:spTree>
    <p:extLst>
      <p:ext uri="{BB962C8B-B14F-4D97-AF65-F5344CB8AC3E}">
        <p14:creationId xmlns:p14="http://schemas.microsoft.com/office/powerpoint/2010/main" val="1228789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4632" cy="3672408"/>
          </a:xfrm>
        </p:spPr>
        <p:txBody>
          <a:bodyPr>
            <a:normAutofit/>
          </a:bodyPr>
          <a:lstStyle/>
          <a:p>
            <a:r>
              <a:rPr lang="ca-ES" dirty="0" err="1"/>
              <a:t>Perro</a:t>
            </a:r>
            <a:r>
              <a:rPr lang="ca-ES" dirty="0"/>
              <a:t> </a:t>
            </a:r>
            <a:r>
              <a:rPr lang="ca-ES" dirty="0" err="1"/>
              <a:t>ladrador</a:t>
            </a:r>
            <a:r>
              <a:rPr lang="ca-ES" dirty="0"/>
              <a:t> </a:t>
            </a:r>
            <a:r>
              <a:rPr lang="ca-ES" dirty="0" err="1"/>
              <a:t>poco</a:t>
            </a:r>
            <a:r>
              <a:rPr lang="ca-ES" dirty="0"/>
              <a:t> </a:t>
            </a:r>
            <a:r>
              <a:rPr lang="ca-ES" dirty="0" err="1"/>
              <a:t>mordedor</a:t>
            </a:r>
            <a:r>
              <a:rPr lang="ca-ES" dirty="0"/>
              <a:t/>
            </a:r>
            <a:br>
              <a:rPr lang="ca-ES" dirty="0"/>
            </a:br>
            <a:endParaRPr lang="es-ES" dirty="0"/>
          </a:p>
        </p:txBody>
      </p:sp>
      <p:sp>
        <p:nvSpPr>
          <p:cNvPr id="3" name="2 Subtítulo"/>
          <p:cNvSpPr>
            <a:spLocks noGrp="1"/>
          </p:cNvSpPr>
          <p:nvPr>
            <p:ph type="subTitle" idx="1"/>
          </p:nvPr>
        </p:nvSpPr>
        <p:spPr>
          <a:xfrm>
            <a:off x="1403648" y="2996952"/>
            <a:ext cx="6368752" cy="3528392"/>
          </a:xfrm>
        </p:spPr>
        <p:txBody>
          <a:bodyPr>
            <a:normAutofit fontScale="92500" lnSpcReduction="10000"/>
          </a:bodyPr>
          <a:lstStyle/>
          <a:p>
            <a:r>
              <a:rPr lang="ca-ES" dirty="0">
                <a:solidFill>
                  <a:schemeClr val="tx2"/>
                </a:solidFill>
              </a:rPr>
              <a:t>Fa més el llop callant que el gos lladrant</a:t>
            </a:r>
          </a:p>
          <a:p>
            <a:r>
              <a:rPr lang="ca-ES" dirty="0">
                <a:solidFill>
                  <a:schemeClr val="tx2"/>
                </a:solidFill>
              </a:rPr>
              <a:t/>
            </a:r>
            <a:br>
              <a:rPr lang="ca-ES" dirty="0">
                <a:solidFill>
                  <a:schemeClr val="tx2"/>
                </a:solidFill>
              </a:rPr>
            </a:br>
            <a:r>
              <a:rPr lang="ca-ES" dirty="0">
                <a:solidFill>
                  <a:schemeClr val="tx2"/>
                </a:solidFill>
              </a:rPr>
              <a:t>Deixa lladrar el ca, que mentre lladra no et mossegarà</a:t>
            </a:r>
          </a:p>
          <a:p>
            <a:endParaRPr lang="ca-ES" dirty="0"/>
          </a:p>
          <a:p>
            <a:endParaRPr lang="ca-ES" dirty="0"/>
          </a:p>
          <a:p>
            <a:r>
              <a:rPr lang="ca-ES" dirty="0" err="1">
                <a:solidFill>
                  <a:srgbClr val="C00000"/>
                </a:solidFill>
              </a:rPr>
              <a:t>His</a:t>
            </a:r>
            <a:r>
              <a:rPr lang="ca-ES" dirty="0">
                <a:solidFill>
                  <a:srgbClr val="C00000"/>
                </a:solidFill>
              </a:rPr>
              <a:t> </a:t>
            </a:r>
            <a:r>
              <a:rPr lang="ca-ES" dirty="0" err="1">
                <a:solidFill>
                  <a:srgbClr val="C00000"/>
                </a:solidFill>
              </a:rPr>
              <a:t>bark</a:t>
            </a:r>
            <a:r>
              <a:rPr lang="ca-ES" dirty="0">
                <a:solidFill>
                  <a:srgbClr val="C00000"/>
                </a:solidFill>
              </a:rPr>
              <a:t> is </a:t>
            </a:r>
            <a:r>
              <a:rPr lang="ca-ES" dirty="0" err="1">
                <a:solidFill>
                  <a:srgbClr val="C00000"/>
                </a:solidFill>
              </a:rPr>
              <a:t>worse</a:t>
            </a:r>
            <a:r>
              <a:rPr lang="ca-ES" dirty="0">
                <a:solidFill>
                  <a:srgbClr val="C00000"/>
                </a:solidFill>
              </a:rPr>
              <a:t> </a:t>
            </a:r>
            <a:r>
              <a:rPr lang="ca-ES" dirty="0" err="1">
                <a:solidFill>
                  <a:srgbClr val="C00000"/>
                </a:solidFill>
              </a:rPr>
              <a:t>than</a:t>
            </a:r>
            <a:r>
              <a:rPr lang="ca-ES" dirty="0">
                <a:solidFill>
                  <a:srgbClr val="C00000"/>
                </a:solidFill>
              </a:rPr>
              <a:t> </a:t>
            </a:r>
            <a:r>
              <a:rPr lang="ca-ES" dirty="0" err="1">
                <a:solidFill>
                  <a:srgbClr val="C00000"/>
                </a:solidFill>
              </a:rPr>
              <a:t>his</a:t>
            </a:r>
            <a:r>
              <a:rPr lang="ca-ES" dirty="0">
                <a:solidFill>
                  <a:srgbClr val="C00000"/>
                </a:solidFill>
              </a:rPr>
              <a:t> </a:t>
            </a:r>
            <a:r>
              <a:rPr lang="ca-ES" dirty="0" err="1">
                <a:solidFill>
                  <a:srgbClr val="C00000"/>
                </a:solidFill>
              </a:rPr>
              <a:t>bite</a:t>
            </a:r>
            <a:endParaRPr lang="es-ES" dirty="0">
              <a:solidFill>
                <a:srgbClr val="C00000"/>
              </a:solidFill>
            </a:endParaRPr>
          </a:p>
        </p:txBody>
      </p:sp>
    </p:spTree>
    <p:extLst>
      <p:ext uri="{BB962C8B-B14F-4D97-AF65-F5344CB8AC3E}">
        <p14:creationId xmlns:p14="http://schemas.microsoft.com/office/powerpoint/2010/main" val="1262143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4"/>
            <a:ext cx="7772400" cy="1728192"/>
          </a:xfrm>
        </p:spPr>
        <p:txBody>
          <a:bodyPr>
            <a:normAutofit/>
          </a:bodyPr>
          <a:lstStyle/>
          <a:p>
            <a:r>
              <a:rPr lang="ca-ES" sz="3600" dirty="0" err="1"/>
              <a:t>Vísteme</a:t>
            </a:r>
            <a:r>
              <a:rPr lang="ca-ES" sz="3600" dirty="0"/>
              <a:t> </a:t>
            </a:r>
            <a:r>
              <a:rPr lang="ca-ES" sz="3600" dirty="0" err="1"/>
              <a:t>despacio</a:t>
            </a:r>
            <a:r>
              <a:rPr lang="ca-ES" sz="3600" dirty="0"/>
              <a:t> que </a:t>
            </a:r>
            <a:r>
              <a:rPr lang="ca-ES" sz="3600" dirty="0" err="1"/>
              <a:t>tengo</a:t>
            </a:r>
            <a:r>
              <a:rPr lang="ca-ES" sz="3600" dirty="0"/>
              <a:t> prisa</a:t>
            </a:r>
            <a:r>
              <a:rPr lang="ca-ES" dirty="0"/>
              <a:t/>
            </a:r>
            <a:br>
              <a:rPr lang="ca-ES" dirty="0"/>
            </a:br>
            <a:endParaRPr lang="es-ES" dirty="0"/>
          </a:p>
        </p:txBody>
      </p:sp>
      <p:sp>
        <p:nvSpPr>
          <p:cNvPr id="3" name="2 Subtítulo"/>
          <p:cNvSpPr>
            <a:spLocks noGrp="1"/>
          </p:cNvSpPr>
          <p:nvPr>
            <p:ph type="subTitle" idx="1"/>
          </p:nvPr>
        </p:nvSpPr>
        <p:spPr>
          <a:xfrm>
            <a:off x="1371600" y="2852936"/>
            <a:ext cx="6400800" cy="2785864"/>
          </a:xfrm>
        </p:spPr>
        <p:txBody>
          <a:bodyPr>
            <a:normAutofit/>
          </a:bodyPr>
          <a:lstStyle/>
          <a:p>
            <a:r>
              <a:rPr lang="ca-ES" dirty="0">
                <a:solidFill>
                  <a:srgbClr val="C00000"/>
                </a:solidFill>
              </a:rPr>
              <a:t>A pas de bou s’hi arriba prou</a:t>
            </a:r>
          </a:p>
          <a:p>
            <a:r>
              <a:rPr lang="ca-ES" dirty="0">
                <a:solidFill>
                  <a:srgbClr val="C00000"/>
                </a:solidFill>
              </a:rPr>
              <a:t>De pressa i bé, no pot ser. </a:t>
            </a:r>
            <a:br>
              <a:rPr lang="ca-ES" dirty="0">
                <a:solidFill>
                  <a:srgbClr val="C00000"/>
                </a:solidFill>
              </a:rPr>
            </a:br>
            <a:r>
              <a:rPr lang="ca-ES" dirty="0">
                <a:solidFill>
                  <a:srgbClr val="C00000"/>
                </a:solidFill>
              </a:rPr>
              <a:t>A poc a poc s’encén el foc.</a:t>
            </a:r>
          </a:p>
          <a:p>
            <a:r>
              <a:rPr lang="ca-ES" dirty="0">
                <a:solidFill>
                  <a:srgbClr val="C00000"/>
                </a:solidFill>
              </a:rPr>
              <a:t>Quan la senyora es vesteix, el rellotge no existeix</a:t>
            </a:r>
            <a:endParaRPr lang="es-ES" dirty="0">
              <a:solidFill>
                <a:srgbClr val="C00000"/>
              </a:solidFill>
            </a:endParaRPr>
          </a:p>
        </p:txBody>
      </p:sp>
    </p:spTree>
    <p:extLst>
      <p:ext uri="{BB962C8B-B14F-4D97-AF65-F5344CB8AC3E}">
        <p14:creationId xmlns:p14="http://schemas.microsoft.com/office/powerpoint/2010/main" val="2697125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4"/>
            <a:ext cx="7772400" cy="2622153"/>
          </a:xfrm>
        </p:spPr>
        <p:txBody>
          <a:bodyPr/>
          <a:lstStyle/>
          <a:p>
            <a:r>
              <a:rPr lang="ca-ES" dirty="0" err="1"/>
              <a:t>Mañana</a:t>
            </a:r>
            <a:r>
              <a:rPr lang="ca-ES" dirty="0"/>
              <a:t> </a:t>
            </a:r>
            <a:r>
              <a:rPr lang="ca-ES" dirty="0" err="1"/>
              <a:t>será</a:t>
            </a:r>
            <a:r>
              <a:rPr lang="ca-ES" dirty="0"/>
              <a:t> </a:t>
            </a:r>
            <a:r>
              <a:rPr lang="ca-ES" dirty="0" err="1"/>
              <a:t>otro</a:t>
            </a:r>
            <a:r>
              <a:rPr lang="ca-ES" dirty="0"/>
              <a:t> </a:t>
            </a:r>
            <a:r>
              <a:rPr lang="ca-ES" dirty="0" err="1"/>
              <a:t>día</a:t>
            </a:r>
            <a:r>
              <a:rPr lang="ca-ES" dirty="0"/>
              <a:t/>
            </a:r>
            <a:br>
              <a:rPr lang="ca-ES" dirty="0"/>
            </a:br>
            <a:endParaRPr lang="es-ES" dirty="0"/>
          </a:p>
        </p:txBody>
      </p:sp>
      <p:sp>
        <p:nvSpPr>
          <p:cNvPr id="3" name="2 Subtítulo"/>
          <p:cNvSpPr>
            <a:spLocks noGrp="1"/>
          </p:cNvSpPr>
          <p:nvPr>
            <p:ph type="subTitle" idx="1"/>
          </p:nvPr>
        </p:nvSpPr>
        <p:spPr>
          <a:xfrm>
            <a:off x="1371600" y="2996952"/>
            <a:ext cx="6400800" cy="2641848"/>
          </a:xfrm>
        </p:spPr>
        <p:txBody>
          <a:bodyPr/>
          <a:lstStyle/>
          <a:p>
            <a:r>
              <a:rPr lang="es-ES" dirty="0">
                <a:solidFill>
                  <a:srgbClr val="C00000"/>
                </a:solidFill>
              </a:rPr>
              <a:t>Un, dos, tres, </a:t>
            </a:r>
            <a:r>
              <a:rPr lang="es-ES" dirty="0" err="1">
                <a:solidFill>
                  <a:srgbClr val="C00000"/>
                </a:solidFill>
              </a:rPr>
              <a:t>quatre</a:t>
            </a:r>
            <a:r>
              <a:rPr lang="es-ES" dirty="0">
                <a:solidFill>
                  <a:srgbClr val="C00000"/>
                </a:solidFill>
              </a:rPr>
              <a:t>, </a:t>
            </a:r>
            <a:r>
              <a:rPr lang="es-ES" dirty="0" err="1">
                <a:solidFill>
                  <a:srgbClr val="C00000"/>
                </a:solidFill>
              </a:rPr>
              <a:t>després</a:t>
            </a:r>
            <a:r>
              <a:rPr lang="es-ES" dirty="0">
                <a:solidFill>
                  <a:srgbClr val="C00000"/>
                </a:solidFill>
              </a:rPr>
              <a:t> de segar ve el </a:t>
            </a:r>
            <a:r>
              <a:rPr lang="es-ES" dirty="0" err="1">
                <a:solidFill>
                  <a:srgbClr val="C00000"/>
                </a:solidFill>
              </a:rPr>
              <a:t>batre</a:t>
            </a:r>
            <a:r>
              <a:rPr lang="es-ES" dirty="0">
                <a:solidFill>
                  <a:srgbClr val="C00000"/>
                </a:solidFill>
              </a:rPr>
              <a:t>.</a:t>
            </a:r>
          </a:p>
          <a:p>
            <a:r>
              <a:rPr lang="es-ES" dirty="0">
                <a:solidFill>
                  <a:srgbClr val="C00000"/>
                </a:solidFill>
              </a:rPr>
              <a:t> </a:t>
            </a:r>
          </a:p>
          <a:p>
            <a:r>
              <a:rPr lang="ca-ES" dirty="0">
                <a:solidFill>
                  <a:srgbClr val="C00000"/>
                </a:solidFill>
              </a:rPr>
              <a:t>Qui dia passa, any empeny.</a:t>
            </a:r>
            <a:endParaRPr lang="es-ES" dirty="0">
              <a:solidFill>
                <a:srgbClr val="C00000"/>
              </a:solidFill>
            </a:endParaRPr>
          </a:p>
        </p:txBody>
      </p:sp>
    </p:spTree>
    <p:extLst>
      <p:ext uri="{BB962C8B-B14F-4D97-AF65-F5344CB8AC3E}">
        <p14:creationId xmlns:p14="http://schemas.microsoft.com/office/powerpoint/2010/main" val="169330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150307-D288-269F-42E8-30B9B418EE04}"/>
              </a:ext>
            </a:extLst>
          </p:cNvPr>
          <p:cNvSpPr>
            <a:spLocks noGrp="1"/>
          </p:cNvSpPr>
          <p:nvPr>
            <p:ph type="title"/>
          </p:nvPr>
        </p:nvSpPr>
        <p:spPr/>
        <p:txBody>
          <a:bodyPr/>
          <a:lstStyle/>
          <a:p>
            <a:r>
              <a:rPr lang="ca-ES" dirty="0"/>
              <a:t>¡Zapatero a tus </a:t>
            </a:r>
            <a:r>
              <a:rPr lang="ca-ES" dirty="0" err="1"/>
              <a:t>zapatos</a:t>
            </a:r>
            <a:r>
              <a:rPr lang="ca-ES" dirty="0"/>
              <a:t>!</a:t>
            </a:r>
          </a:p>
        </p:txBody>
      </p:sp>
      <p:sp>
        <p:nvSpPr>
          <p:cNvPr id="3" name="Marcador de contenido 2">
            <a:extLst>
              <a:ext uri="{FF2B5EF4-FFF2-40B4-BE49-F238E27FC236}">
                <a16:creationId xmlns:a16="http://schemas.microsoft.com/office/drawing/2014/main" xmlns="" id="{6D5FFDF4-97CD-4DA8-5787-A2C847E724CE}"/>
              </a:ext>
            </a:extLst>
          </p:cNvPr>
          <p:cNvSpPr>
            <a:spLocks noGrp="1"/>
          </p:cNvSpPr>
          <p:nvPr>
            <p:ph idx="1"/>
          </p:nvPr>
        </p:nvSpPr>
        <p:spPr/>
        <p:txBody>
          <a:bodyPr/>
          <a:lstStyle/>
          <a:p>
            <a:r>
              <a:rPr lang="ca-ES" dirty="0"/>
              <a:t>El pagès a la terra i el soldat a la guerra. </a:t>
            </a:r>
          </a:p>
          <a:p>
            <a:endParaRPr lang="ca-ES" dirty="0"/>
          </a:p>
          <a:p>
            <a:r>
              <a:rPr lang="ca-ES" dirty="0"/>
              <a:t>Què sap el gat de fer culleres?</a:t>
            </a:r>
          </a:p>
        </p:txBody>
      </p:sp>
    </p:spTree>
    <p:extLst>
      <p:ext uri="{BB962C8B-B14F-4D97-AF65-F5344CB8AC3E}">
        <p14:creationId xmlns:p14="http://schemas.microsoft.com/office/powerpoint/2010/main" val="1997238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2">
            <a:schemeClr val="accent3"/>
          </a:lnRef>
          <a:fillRef idx="1">
            <a:schemeClr val="lt1"/>
          </a:fillRef>
          <a:effectRef idx="0">
            <a:schemeClr val="accent3"/>
          </a:effectRef>
          <a:fontRef idx="minor">
            <a:schemeClr val="dk1"/>
          </a:fontRef>
        </p:style>
        <p:txBody>
          <a:bodyPr>
            <a:normAutofit/>
          </a:bodyPr>
          <a:lstStyle/>
          <a:p>
            <a:r>
              <a:rPr lang="ca-ES" dirty="0">
                <a:solidFill>
                  <a:srgbClr val="002060"/>
                </a:solidFill>
              </a:rPr>
              <a:t>FRASES FETES I LOCUCIONS CATALANES D’ORIGEN CLÀSSIC</a:t>
            </a:r>
            <a:endParaRPr lang="es-ES" dirty="0">
              <a:solidFill>
                <a:srgbClr val="002060"/>
              </a:solidFill>
            </a:endParaRPr>
          </a:p>
        </p:txBody>
      </p:sp>
      <p:sp>
        <p:nvSpPr>
          <p:cNvPr id="3" name="2 Subtítulo"/>
          <p:cNvSpPr>
            <a:spLocks noGrp="1"/>
          </p:cNvSpPr>
          <p:nvPr>
            <p:ph type="subTitle" idx="1"/>
          </p:nvPr>
        </p:nvSpPr>
        <p:spPr/>
        <p:txBody>
          <a:bodyPr/>
          <a:lstStyle/>
          <a:p>
            <a:r>
              <a:rPr lang="ca-ES" dirty="0">
                <a:solidFill>
                  <a:schemeClr val="tx1"/>
                </a:solidFill>
              </a:rPr>
              <a:t>Bíbliques i llatines</a:t>
            </a:r>
            <a:endParaRPr lang="es-ES"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A cadascú el seu</a:t>
            </a:r>
            <a:endParaRPr lang="es-ES" dirty="0"/>
          </a:p>
        </p:txBody>
      </p:sp>
      <p:sp>
        <p:nvSpPr>
          <p:cNvPr id="5" name="4 Subtítulo"/>
          <p:cNvSpPr>
            <a:spLocks noGrp="1"/>
          </p:cNvSpPr>
          <p:nvPr>
            <p:ph type="subTitle" idx="1"/>
          </p:nvPr>
        </p:nvSpPr>
        <p:spPr/>
        <p:txBody>
          <a:bodyPr>
            <a:normAutofit fontScale="85000" lnSpcReduction="10000"/>
          </a:bodyPr>
          <a:lstStyle/>
          <a:p>
            <a:r>
              <a:rPr lang="ca-ES" dirty="0"/>
              <a:t>Del precepte jurídic: </a:t>
            </a:r>
            <a:r>
              <a:rPr lang="ca-ES" dirty="0" err="1"/>
              <a:t>Suum</a:t>
            </a:r>
            <a:r>
              <a:rPr lang="ca-ES" dirty="0"/>
              <a:t> </a:t>
            </a:r>
            <a:r>
              <a:rPr lang="ca-ES" dirty="0" err="1"/>
              <a:t>cuique</a:t>
            </a:r>
            <a:r>
              <a:rPr lang="ca-ES" dirty="0"/>
              <a:t> [</a:t>
            </a:r>
            <a:r>
              <a:rPr lang="ca-ES" dirty="0" err="1"/>
              <a:t>tribuere</a:t>
            </a:r>
            <a:r>
              <a:rPr lang="ca-ES" dirty="0"/>
              <a:t>] = [Donar] a cadascú el que és seu</a:t>
            </a:r>
          </a:p>
          <a:p>
            <a:endParaRPr lang="ca-ES" dirty="0"/>
          </a:p>
          <a:p>
            <a:r>
              <a:rPr lang="ca-ES" sz="1800" dirty="0" err="1">
                <a:solidFill>
                  <a:schemeClr val="tx1"/>
                </a:solidFill>
              </a:rPr>
              <a:t>cadacú</a:t>
            </a:r>
            <a:r>
              <a:rPr lang="ca-ES" sz="1800" dirty="0">
                <a:solidFill>
                  <a:schemeClr val="tx1"/>
                </a:solidFill>
              </a:rPr>
              <a:t> /cadascun</a:t>
            </a:r>
            <a:endParaRPr lang="es-ES" sz="1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ca-ES" dirty="0">
                <a:solidFill>
                  <a:schemeClr val="bg1"/>
                </a:solidFill>
              </a:rPr>
              <a:t>FRASEOLOGIA</a:t>
            </a:r>
            <a:endParaRPr lang="es-ES" dirty="0">
              <a:solidFill>
                <a:schemeClr val="bg1"/>
              </a:solidFill>
            </a:endParaRPr>
          </a:p>
        </p:txBody>
      </p:sp>
      <p:sp>
        <p:nvSpPr>
          <p:cNvPr id="3" name="2 Marcador de contenido"/>
          <p:cNvSpPr>
            <a:spLocks noGrp="1"/>
          </p:cNvSpPr>
          <p:nvPr>
            <p:ph idx="1"/>
          </p:nvPr>
        </p:nvSpPr>
        <p:spPr/>
        <p:txBody>
          <a:bodyPr/>
          <a:lstStyle/>
          <a:p>
            <a:r>
              <a:rPr lang="ca-ES" dirty="0"/>
              <a:t>Conjunt de maneres de dir característiques d’una llengua, d’un sector d’aquesta o d’un autor (DIEC).</a:t>
            </a:r>
          </a:p>
          <a:p>
            <a:endParaRPr lang="ca-ES" dirty="0"/>
          </a:p>
          <a:p>
            <a:r>
              <a:rPr lang="ca-ES" dirty="0"/>
              <a:t>Fraseologia popular: conjunt de maneres de dir encunyades pel poble al llarg dels segles, és a dir, d’autoria anònima  </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A cavall donat (o regalat), no li miris el dentat</a:t>
            </a:r>
            <a:endParaRPr lang="es-ES" dirty="0"/>
          </a:p>
        </p:txBody>
      </p:sp>
      <p:sp>
        <p:nvSpPr>
          <p:cNvPr id="5" name="4 Subtítulo"/>
          <p:cNvSpPr>
            <a:spLocks noGrp="1"/>
          </p:cNvSpPr>
          <p:nvPr>
            <p:ph type="subTitle" idx="1"/>
          </p:nvPr>
        </p:nvSpPr>
        <p:spPr/>
        <p:txBody>
          <a:bodyPr/>
          <a:lstStyle/>
          <a:p>
            <a:r>
              <a:rPr lang="ca-ES" dirty="0"/>
              <a:t>Noli </a:t>
            </a:r>
            <a:r>
              <a:rPr lang="ca-ES" dirty="0" err="1"/>
              <a:t>equi</a:t>
            </a:r>
            <a:r>
              <a:rPr lang="ca-ES" dirty="0"/>
              <a:t> dentes </a:t>
            </a:r>
            <a:r>
              <a:rPr lang="ca-ES" dirty="0" err="1"/>
              <a:t>inspicere</a:t>
            </a:r>
            <a:r>
              <a:rPr lang="ca-ES" dirty="0"/>
              <a:t> </a:t>
            </a:r>
            <a:r>
              <a:rPr lang="ca-ES" dirty="0" err="1"/>
              <a:t>donati</a:t>
            </a:r>
            <a:endParaRPr lang="ca-ES" dirty="0"/>
          </a:p>
          <a:p>
            <a:r>
              <a:rPr lang="ca-ES" dirty="0"/>
              <a:t>(Ja en Jeroni, </a:t>
            </a:r>
            <a:r>
              <a:rPr lang="ca-ES" i="1" dirty="0"/>
              <a:t>Comentari a la carta als efesis)</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El peix gros es menja el petit</a:t>
            </a:r>
            <a:endParaRPr lang="es-ES" dirty="0"/>
          </a:p>
        </p:txBody>
      </p:sp>
      <p:sp>
        <p:nvSpPr>
          <p:cNvPr id="5" name="4 Subtítulo"/>
          <p:cNvSpPr>
            <a:spLocks noGrp="1"/>
          </p:cNvSpPr>
          <p:nvPr>
            <p:ph type="subTitle" idx="1"/>
          </p:nvPr>
        </p:nvSpPr>
        <p:spPr>
          <a:xfrm>
            <a:off x="1371600" y="3429000"/>
            <a:ext cx="6728792" cy="2880320"/>
          </a:xfrm>
        </p:spPr>
        <p:txBody>
          <a:bodyPr>
            <a:normAutofit/>
          </a:bodyPr>
          <a:lstStyle/>
          <a:p>
            <a:r>
              <a:rPr lang="ca-ES" i="1" dirty="0" err="1"/>
              <a:t>Piscis</a:t>
            </a:r>
            <a:r>
              <a:rPr lang="ca-ES" i="1" dirty="0"/>
              <a:t> </a:t>
            </a:r>
            <a:r>
              <a:rPr lang="ca-ES" i="1" dirty="0" err="1"/>
              <a:t>saepe</a:t>
            </a:r>
            <a:r>
              <a:rPr lang="ca-ES" i="1" dirty="0"/>
              <a:t> </a:t>
            </a:r>
            <a:r>
              <a:rPr lang="ca-ES" i="1" dirty="0" err="1"/>
              <a:t>minutos</a:t>
            </a:r>
            <a:r>
              <a:rPr lang="ca-ES" i="1" dirty="0"/>
              <a:t> </a:t>
            </a:r>
            <a:r>
              <a:rPr lang="ca-ES" i="1" dirty="0" err="1"/>
              <a:t>magnus</a:t>
            </a:r>
            <a:r>
              <a:rPr lang="ca-ES" i="1" dirty="0"/>
              <a:t> </a:t>
            </a:r>
            <a:r>
              <a:rPr lang="ca-ES" i="1" dirty="0" err="1"/>
              <a:t>comest</a:t>
            </a:r>
            <a:r>
              <a:rPr lang="ca-ES" i="1" dirty="0"/>
              <a:t> </a:t>
            </a:r>
            <a:r>
              <a:rPr lang="ca-ES" dirty="0"/>
              <a:t>= Sovint el peix gros es menja els petits</a:t>
            </a:r>
          </a:p>
          <a:p>
            <a:r>
              <a:rPr lang="ca-ES" dirty="0"/>
              <a:t>(dita que apareix en un fragment d’una sàtira </a:t>
            </a:r>
            <a:r>
              <a:rPr lang="ca-ES" dirty="0" err="1"/>
              <a:t>menipea</a:t>
            </a:r>
            <a:r>
              <a:rPr lang="ca-ES" dirty="0"/>
              <a:t> [</a:t>
            </a:r>
            <a:r>
              <a:rPr lang="ca-ES" i="1" dirty="0" err="1"/>
              <a:t>Marcopolis</a:t>
            </a:r>
            <a:r>
              <a:rPr lang="ca-ES" dirty="0"/>
              <a:t>] de </a:t>
            </a:r>
            <a:r>
              <a:rPr lang="ca-ES" dirty="0" err="1"/>
              <a:t>Varró</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EA86598-DA2C-41D5-BC0C-E877F8818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1569FAA-4764-64D7-1308-36D2B78D4A1A}"/>
              </a:ext>
            </a:extLst>
          </p:cNvPr>
          <p:cNvSpPr>
            <a:spLocks noGrp="1"/>
          </p:cNvSpPr>
          <p:nvPr>
            <p:ph type="title"/>
          </p:nvPr>
        </p:nvSpPr>
        <p:spPr>
          <a:xfrm>
            <a:off x="866667" y="637763"/>
            <a:ext cx="3233024" cy="1627274"/>
          </a:xfrm>
        </p:spPr>
        <p:txBody>
          <a:bodyPr anchor="t">
            <a:normAutofit/>
          </a:bodyPr>
          <a:lstStyle/>
          <a:p>
            <a:pPr algn="l"/>
            <a:r>
              <a:rPr lang="ca-ES" sz="4200">
                <a:solidFill>
                  <a:schemeClr val="bg1"/>
                </a:solidFill>
              </a:rPr>
              <a:t>Menip de Gàdara</a:t>
            </a:r>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6667" y="2372156"/>
            <a:ext cx="3429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Marcador de contenido 2">
            <a:extLst>
              <a:ext uri="{FF2B5EF4-FFF2-40B4-BE49-F238E27FC236}">
                <a16:creationId xmlns:a16="http://schemas.microsoft.com/office/drawing/2014/main" xmlns="" id="{4C290EE2-9D74-EDF4-F1A8-EBF5DD0A1AA8}"/>
              </a:ext>
            </a:extLst>
          </p:cNvPr>
          <p:cNvSpPr>
            <a:spLocks noGrp="1"/>
          </p:cNvSpPr>
          <p:nvPr>
            <p:ph idx="1"/>
          </p:nvPr>
        </p:nvSpPr>
        <p:spPr>
          <a:xfrm>
            <a:off x="866667" y="2581065"/>
            <a:ext cx="3213312" cy="3633467"/>
          </a:xfrm>
        </p:spPr>
        <p:txBody>
          <a:bodyPr>
            <a:normAutofit/>
          </a:bodyPr>
          <a:lstStyle/>
          <a:p>
            <a:r>
              <a:rPr lang="ca-ES" sz="1700" dirty="0">
                <a:solidFill>
                  <a:schemeClr val="bg1"/>
                </a:solidFill>
              </a:rPr>
              <a:t>Filòsof cínic, s. III aC, originari de la ciutat de </a:t>
            </a:r>
            <a:r>
              <a:rPr lang="ca-ES" sz="1700" dirty="0" err="1">
                <a:solidFill>
                  <a:schemeClr val="bg1"/>
                </a:solidFill>
              </a:rPr>
              <a:t>Gàdara</a:t>
            </a:r>
            <a:r>
              <a:rPr lang="ca-ES" sz="1700" dirty="0">
                <a:solidFill>
                  <a:schemeClr val="bg1"/>
                </a:solidFill>
              </a:rPr>
              <a:t>, al sud de Síria.</a:t>
            </a:r>
          </a:p>
          <a:p>
            <a:endParaRPr lang="ca-ES" sz="1700" dirty="0">
              <a:solidFill>
                <a:schemeClr val="bg1"/>
              </a:solidFill>
            </a:endParaRPr>
          </a:p>
          <a:p>
            <a:endParaRPr lang="ca-ES" sz="1700" dirty="0">
              <a:solidFill>
                <a:schemeClr val="bg1"/>
              </a:solidFill>
            </a:endParaRPr>
          </a:p>
          <a:p>
            <a:endParaRPr lang="ca-ES" sz="1700" dirty="0">
              <a:solidFill>
                <a:schemeClr val="bg1"/>
              </a:solidFill>
            </a:endParaRPr>
          </a:p>
          <a:p>
            <a:r>
              <a:rPr lang="ca-ES" sz="1700" dirty="0">
                <a:solidFill>
                  <a:schemeClr val="bg1"/>
                </a:solidFill>
              </a:rPr>
              <a:t>Pintura de Velázquez</a:t>
            </a:r>
          </a:p>
          <a:p>
            <a:endParaRPr lang="ca-ES" sz="1700" dirty="0">
              <a:solidFill>
                <a:schemeClr val="bg1"/>
              </a:solidFill>
            </a:endParaRPr>
          </a:p>
        </p:txBody>
      </p:sp>
      <p:sp>
        <p:nvSpPr>
          <p:cNvPr id="14" name="Rectangle 13">
            <a:extLst>
              <a:ext uri="{FF2B5EF4-FFF2-40B4-BE49-F238E27FC236}">
                <a16:creationId xmlns:a16="http://schemas.microsoft.com/office/drawing/2014/main" xmlns="" id="{87F16C5A-0D41-47A9-B0A2-9C2AD7A8CF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parado, mujer&#10;&#10;Descripción generada automáticamente">
            <a:extLst>
              <a:ext uri="{FF2B5EF4-FFF2-40B4-BE49-F238E27FC236}">
                <a16:creationId xmlns:a16="http://schemas.microsoft.com/office/drawing/2014/main" xmlns="" id="{25D96D18-C4A8-554F-49AF-40D7B4870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289" y="637762"/>
            <a:ext cx="2872036" cy="5576770"/>
          </a:xfrm>
          <a:prstGeom prst="rect">
            <a:avLst/>
          </a:prstGeom>
        </p:spPr>
      </p:pic>
    </p:spTree>
    <p:extLst>
      <p:ext uri="{BB962C8B-B14F-4D97-AF65-F5344CB8AC3E}">
        <p14:creationId xmlns:p14="http://schemas.microsoft.com/office/powerpoint/2010/main" val="4020919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Al país dels cecs, el borni és rei</a:t>
            </a:r>
            <a:endParaRPr lang="es-ES" dirty="0"/>
          </a:p>
        </p:txBody>
      </p:sp>
      <p:sp>
        <p:nvSpPr>
          <p:cNvPr id="5" name="4 Subtítulo"/>
          <p:cNvSpPr>
            <a:spLocks noGrp="1"/>
          </p:cNvSpPr>
          <p:nvPr>
            <p:ph type="subTitle" idx="1"/>
          </p:nvPr>
        </p:nvSpPr>
        <p:spPr/>
        <p:txBody>
          <a:bodyPr/>
          <a:lstStyle/>
          <a:p>
            <a:r>
              <a:rPr lang="ca-ES" i="1" dirty="0"/>
              <a:t>Inter </a:t>
            </a:r>
            <a:r>
              <a:rPr lang="ca-ES" i="1" dirty="0" err="1"/>
              <a:t>caecos</a:t>
            </a:r>
            <a:r>
              <a:rPr lang="ca-ES" i="1" dirty="0"/>
              <a:t> regnat </a:t>
            </a:r>
            <a:r>
              <a:rPr lang="ca-ES" i="1" dirty="0" err="1"/>
              <a:t>strabus</a:t>
            </a:r>
            <a:endParaRPr lang="ca-ES" i="1" dirty="0"/>
          </a:p>
          <a:p>
            <a:r>
              <a:rPr lang="ca-ES" dirty="0"/>
              <a:t>(Dita traduïda del grec, segons els </a:t>
            </a:r>
            <a:r>
              <a:rPr lang="ca-ES" i="1" dirty="0"/>
              <a:t>Adagis </a:t>
            </a:r>
            <a:r>
              <a:rPr lang="ca-ES" dirty="0"/>
              <a:t>d’Erasme de Rotterdam)</a:t>
            </a:r>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a:t>ERASME DE ROTTERDAM</a:t>
            </a:r>
            <a:endParaRPr lang="es-ES" dirty="0"/>
          </a:p>
        </p:txBody>
      </p:sp>
      <p:pic>
        <p:nvPicPr>
          <p:cNvPr id="69634" name="Picture 2" descr="http://t3.gstatic.com/images?q=tbn:ANd9GcR6-yRF6yoX63A7kDTUVudxSG_DYb22kuBZzYy1N6HBfsZfXmjktw"/>
          <p:cNvPicPr>
            <a:picLocks noChangeAspect="1" noChangeArrowheads="1"/>
          </p:cNvPicPr>
          <p:nvPr/>
        </p:nvPicPr>
        <p:blipFill>
          <a:blip r:embed="rId2" cstate="print"/>
          <a:srcRect/>
          <a:stretch>
            <a:fillRect/>
          </a:stretch>
        </p:blipFill>
        <p:spPr bwMode="auto">
          <a:xfrm>
            <a:off x="683568" y="1484784"/>
            <a:ext cx="3810663" cy="3024336"/>
          </a:xfrm>
          <a:prstGeom prst="rect">
            <a:avLst/>
          </a:prstGeom>
          <a:noFill/>
        </p:spPr>
      </p:pic>
      <p:pic>
        <p:nvPicPr>
          <p:cNvPr id="69636" name="Picture 4" descr="http://t3.gstatic.com/images?q=tbn:ANd9GcQfuXioNzZ-vWyQhDfzLtKTQExE8PJMe52hm-Fu1cSYnY6hps3dww"/>
          <p:cNvPicPr>
            <a:picLocks noChangeAspect="1" noChangeArrowheads="1"/>
          </p:cNvPicPr>
          <p:nvPr/>
        </p:nvPicPr>
        <p:blipFill>
          <a:blip r:embed="rId3" cstate="print"/>
          <a:srcRect/>
          <a:stretch>
            <a:fillRect/>
          </a:stretch>
        </p:blipFill>
        <p:spPr bwMode="auto">
          <a:xfrm>
            <a:off x="5076056" y="1484784"/>
            <a:ext cx="2794620" cy="43316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Allà on hi ha foc hi ha fum</a:t>
            </a:r>
            <a:endParaRPr lang="es-ES" dirty="0"/>
          </a:p>
        </p:txBody>
      </p:sp>
      <p:sp>
        <p:nvSpPr>
          <p:cNvPr id="5" name="4 Subtítulo"/>
          <p:cNvSpPr>
            <a:spLocks noGrp="1"/>
          </p:cNvSpPr>
          <p:nvPr>
            <p:ph type="subTitle" idx="1"/>
          </p:nvPr>
        </p:nvSpPr>
        <p:spPr>
          <a:xfrm>
            <a:off x="1371600" y="3573016"/>
            <a:ext cx="6512768" cy="2664296"/>
          </a:xfrm>
        </p:spPr>
        <p:txBody>
          <a:bodyPr/>
          <a:lstStyle/>
          <a:p>
            <a:r>
              <a:rPr lang="ca-ES" i="1" dirty="0" err="1"/>
              <a:t>Flamma</a:t>
            </a:r>
            <a:r>
              <a:rPr lang="ca-ES" i="1" dirty="0"/>
              <a:t> fumo est </a:t>
            </a:r>
            <a:r>
              <a:rPr lang="ca-ES" i="1" dirty="0" err="1"/>
              <a:t>proxima</a:t>
            </a:r>
            <a:r>
              <a:rPr lang="ca-ES" i="1" dirty="0"/>
              <a:t> </a:t>
            </a:r>
            <a:r>
              <a:rPr lang="ca-ES" dirty="0"/>
              <a:t>= La flama és molt propera al fum</a:t>
            </a:r>
          </a:p>
          <a:p>
            <a:r>
              <a:rPr lang="ca-ES" dirty="0"/>
              <a:t>(Palinur recorda aquesta dita a </a:t>
            </a:r>
            <a:r>
              <a:rPr lang="ca-ES" dirty="0" err="1"/>
              <a:t>Fèdrom</a:t>
            </a:r>
            <a:r>
              <a:rPr lang="ca-ES" dirty="0"/>
              <a:t> en la comèdia </a:t>
            </a:r>
            <a:r>
              <a:rPr lang="ca-ES" dirty="0" err="1"/>
              <a:t>plautina</a:t>
            </a:r>
            <a:r>
              <a:rPr lang="ca-ES" dirty="0"/>
              <a:t> </a:t>
            </a:r>
            <a:r>
              <a:rPr lang="ca-ES" i="1" dirty="0"/>
              <a:t>El corc</a:t>
            </a:r>
            <a:r>
              <a:rPr lang="ca-ES" dirty="0"/>
              <a:t>)</a:t>
            </a:r>
          </a:p>
          <a:p>
            <a:endParaRPr lang="es-ES"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Amb bona mar tothom és bon mariner</a:t>
            </a:r>
            <a:endParaRPr lang="es-ES" dirty="0"/>
          </a:p>
        </p:txBody>
      </p:sp>
      <p:sp>
        <p:nvSpPr>
          <p:cNvPr id="5" name="4 Subtítulo"/>
          <p:cNvSpPr>
            <a:spLocks noGrp="1"/>
          </p:cNvSpPr>
          <p:nvPr>
            <p:ph type="subTitle" idx="1"/>
          </p:nvPr>
        </p:nvSpPr>
        <p:spPr>
          <a:xfrm>
            <a:off x="1371600" y="3886200"/>
            <a:ext cx="6440760" cy="2135088"/>
          </a:xfrm>
        </p:spPr>
        <p:txBody>
          <a:bodyPr>
            <a:normAutofit lnSpcReduction="10000"/>
          </a:bodyPr>
          <a:lstStyle/>
          <a:p>
            <a:r>
              <a:rPr lang="ca-ES" dirty="0"/>
              <a:t>Sèneca </a:t>
            </a:r>
            <a:r>
              <a:rPr lang="ca-ES" i="1" dirty="0"/>
              <a:t>(Epístoles) </a:t>
            </a:r>
            <a:r>
              <a:rPr lang="ca-ES" dirty="0"/>
              <a:t>utilitza una dita popular amb aquesta mateixa imatge:</a:t>
            </a:r>
          </a:p>
          <a:p>
            <a:r>
              <a:rPr lang="ca-ES" i="1" dirty="0" err="1"/>
              <a:t>Tranquillo</a:t>
            </a:r>
            <a:r>
              <a:rPr lang="ca-ES" i="1" dirty="0"/>
              <a:t> </a:t>
            </a:r>
            <a:r>
              <a:rPr lang="ca-ES" i="1" dirty="0" err="1"/>
              <a:t>quilibet</a:t>
            </a:r>
            <a:r>
              <a:rPr lang="ca-ES" i="1" dirty="0"/>
              <a:t> </a:t>
            </a:r>
            <a:r>
              <a:rPr lang="ca-ES" i="1" dirty="0" err="1"/>
              <a:t>gubernator</a:t>
            </a:r>
            <a:r>
              <a:rPr lang="ca-ES" i="1" dirty="0"/>
              <a:t> est</a:t>
            </a:r>
          </a:p>
          <a:p>
            <a:r>
              <a:rPr lang="ca-ES" dirty="0"/>
              <a:t> </a:t>
            </a: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401264"/>
            <a:ext cx="8229600" cy="1143000"/>
          </a:xfrm>
        </p:spPr>
        <p:txBody>
          <a:bodyPr/>
          <a:lstStyle/>
          <a:p>
            <a:r>
              <a:rPr lang="ca-ES" dirty="0"/>
              <a:t>SÈNECA</a:t>
            </a:r>
            <a:endParaRPr lang="es-ES" dirty="0"/>
          </a:p>
        </p:txBody>
      </p:sp>
      <p:pic>
        <p:nvPicPr>
          <p:cNvPr id="70658" name="Picture 2" descr="http://t2.gstatic.com/images?q=tbn:ANd9GcQjGb7gLLpH4Y_uCcf4iKGvtNHaM1HYEG5bvMi5vVY7SUPAqApX"/>
          <p:cNvPicPr>
            <a:picLocks noChangeAspect="1" noChangeArrowheads="1"/>
          </p:cNvPicPr>
          <p:nvPr/>
        </p:nvPicPr>
        <p:blipFill>
          <a:blip r:embed="rId2" cstate="print"/>
          <a:srcRect/>
          <a:stretch>
            <a:fillRect/>
          </a:stretch>
        </p:blipFill>
        <p:spPr bwMode="auto">
          <a:xfrm>
            <a:off x="899592" y="1484784"/>
            <a:ext cx="2892587" cy="4176464"/>
          </a:xfrm>
          <a:prstGeom prst="rect">
            <a:avLst/>
          </a:prstGeom>
          <a:noFill/>
        </p:spPr>
      </p:pic>
      <p:pic>
        <p:nvPicPr>
          <p:cNvPr id="70660" name="Picture 4" descr="http://t1.gstatic.com/images?q=tbn:ANd9GcSugukxqhl1LZbesxefCqSA9nuNYP7l9XQOkTY9YkiffN38j8iGAA"/>
          <p:cNvPicPr>
            <a:picLocks noChangeAspect="1" noChangeArrowheads="1"/>
          </p:cNvPicPr>
          <p:nvPr/>
        </p:nvPicPr>
        <p:blipFill>
          <a:blip r:embed="rId3" cstate="print"/>
          <a:srcRect/>
          <a:stretch>
            <a:fillRect/>
          </a:stretch>
        </p:blipFill>
        <p:spPr bwMode="auto">
          <a:xfrm>
            <a:off x="4788024" y="1556792"/>
            <a:ext cx="2056993" cy="3024336"/>
          </a:xfrm>
          <a:prstGeom prst="rect">
            <a:avLst/>
          </a:prstGeom>
          <a:noFill/>
        </p:spPr>
      </p:pic>
      <p:sp>
        <p:nvSpPr>
          <p:cNvPr id="7" name="6 Rectángulo"/>
          <p:cNvSpPr/>
          <p:nvPr/>
        </p:nvSpPr>
        <p:spPr>
          <a:xfrm>
            <a:off x="3923928" y="4869160"/>
            <a:ext cx="4572000" cy="1200329"/>
          </a:xfrm>
          <a:prstGeom prst="rect">
            <a:avLst/>
          </a:prstGeom>
        </p:spPr>
        <p:txBody>
          <a:bodyPr>
            <a:spAutoFit/>
          </a:bodyPr>
          <a:lstStyle/>
          <a:p>
            <a:r>
              <a:rPr lang="ca-ES" dirty="0"/>
              <a:t>La vida feliç parteix de la idea que l’home feliç és aquell que viu d’acord amb les regles de la natura, i que sap trobar el just equilibri entre la virtut i el plaer.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Beure i bufar no pot ser</a:t>
            </a:r>
            <a:endParaRPr lang="es-ES" dirty="0"/>
          </a:p>
        </p:txBody>
      </p:sp>
      <p:sp>
        <p:nvSpPr>
          <p:cNvPr id="5" name="4 Subtítulo"/>
          <p:cNvSpPr>
            <a:spLocks noGrp="1"/>
          </p:cNvSpPr>
          <p:nvPr>
            <p:ph type="subTitle" idx="1"/>
          </p:nvPr>
        </p:nvSpPr>
        <p:spPr>
          <a:xfrm>
            <a:off x="1371600" y="3886200"/>
            <a:ext cx="6512768" cy="2207096"/>
          </a:xfrm>
        </p:spPr>
        <p:txBody>
          <a:bodyPr>
            <a:normAutofit lnSpcReduction="10000"/>
          </a:bodyPr>
          <a:lstStyle/>
          <a:p>
            <a:r>
              <a:rPr lang="ca-ES" dirty="0"/>
              <a:t>Traducció de la dita llatina:</a:t>
            </a:r>
          </a:p>
          <a:p>
            <a:r>
              <a:rPr lang="ca-ES" i="1" dirty="0" err="1"/>
              <a:t>Simul</a:t>
            </a:r>
            <a:r>
              <a:rPr lang="ca-ES" i="1" dirty="0"/>
              <a:t> </a:t>
            </a:r>
            <a:r>
              <a:rPr lang="ca-ES" i="1" dirty="0" err="1"/>
              <a:t>flare</a:t>
            </a:r>
            <a:r>
              <a:rPr lang="ca-ES" i="1" dirty="0"/>
              <a:t> </a:t>
            </a:r>
            <a:r>
              <a:rPr lang="ca-ES" i="1" dirty="0" err="1"/>
              <a:t>sorbereque</a:t>
            </a:r>
            <a:r>
              <a:rPr lang="ca-ES" i="1" dirty="0"/>
              <a:t> </a:t>
            </a:r>
            <a:r>
              <a:rPr lang="ca-ES" i="1" dirty="0" err="1"/>
              <a:t>haud</a:t>
            </a:r>
            <a:r>
              <a:rPr lang="ca-ES" i="1" dirty="0"/>
              <a:t> </a:t>
            </a:r>
            <a:r>
              <a:rPr lang="ca-ES" i="1" dirty="0" err="1"/>
              <a:t>facile</a:t>
            </a:r>
            <a:r>
              <a:rPr lang="ca-ES" i="1" dirty="0"/>
              <a:t> est</a:t>
            </a:r>
          </a:p>
          <a:p>
            <a:r>
              <a:rPr lang="ca-ES" dirty="0"/>
              <a:t>= Bufar i xarrupar alhora no és pas fàcil de fer</a:t>
            </a:r>
          </a:p>
          <a:p>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908721"/>
            <a:ext cx="7772400" cy="2691730"/>
          </a:xfrm>
        </p:spPr>
        <p:txBody>
          <a:bodyPr>
            <a:normAutofit fontScale="90000"/>
          </a:bodyPr>
          <a:lstStyle/>
          <a:p>
            <a:r>
              <a:rPr lang="ca-ES" dirty="0"/>
              <a:t>Cadascú cull el que sembra</a:t>
            </a:r>
            <a:br>
              <a:rPr lang="ca-ES" dirty="0"/>
            </a:br>
            <a:r>
              <a:rPr lang="ca-ES" dirty="0"/>
              <a:t/>
            </a:r>
            <a:br>
              <a:rPr lang="ca-ES" dirty="0"/>
            </a:br>
            <a:r>
              <a:rPr lang="ca-ES" dirty="0"/>
              <a:t>Com sembraràs, colliràs, si no pedrega</a:t>
            </a:r>
            <a:endParaRPr lang="es-ES" dirty="0"/>
          </a:p>
        </p:txBody>
      </p:sp>
      <p:sp>
        <p:nvSpPr>
          <p:cNvPr id="5" name="4 Subtítulo"/>
          <p:cNvSpPr>
            <a:spLocks noGrp="1"/>
          </p:cNvSpPr>
          <p:nvPr>
            <p:ph type="subTitle" idx="1"/>
          </p:nvPr>
        </p:nvSpPr>
        <p:spPr>
          <a:xfrm>
            <a:off x="1475656" y="3573016"/>
            <a:ext cx="6480720" cy="2304256"/>
          </a:xfrm>
        </p:spPr>
        <p:txBody>
          <a:bodyPr>
            <a:normAutofit/>
          </a:bodyPr>
          <a:lstStyle/>
          <a:p>
            <a:r>
              <a:rPr lang="ca-ES" dirty="0"/>
              <a:t>En Ciceró: </a:t>
            </a:r>
          </a:p>
          <a:p>
            <a:r>
              <a:rPr lang="ca-ES" i="1" dirty="0"/>
              <a:t>Ut </a:t>
            </a:r>
            <a:r>
              <a:rPr lang="ca-ES" i="1" dirty="0" err="1"/>
              <a:t>sementem</a:t>
            </a:r>
            <a:r>
              <a:rPr lang="ca-ES" i="1" dirty="0"/>
              <a:t> </a:t>
            </a:r>
            <a:r>
              <a:rPr lang="ca-ES" i="1" dirty="0" err="1"/>
              <a:t>feceris</a:t>
            </a:r>
            <a:r>
              <a:rPr lang="ca-ES" i="1" dirty="0"/>
              <a:t>, </a:t>
            </a:r>
            <a:r>
              <a:rPr lang="ca-ES" i="1" dirty="0" err="1"/>
              <a:t>ita</a:t>
            </a:r>
            <a:r>
              <a:rPr lang="ca-ES" i="1" dirty="0"/>
              <a:t> et metes</a:t>
            </a:r>
          </a:p>
          <a:p>
            <a:r>
              <a:rPr lang="ca-ES" i="1" dirty="0"/>
              <a:t>= Segons hagis sembrat, així també colliràs</a:t>
            </a:r>
          </a:p>
          <a:p>
            <a:endParaRPr lang="ca-ES" i="1" dirty="0"/>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ca-ES" dirty="0"/>
              <a:t>PAREMIOLOGIA</a:t>
            </a:r>
            <a:endParaRPr lang="es-ES" dirty="0"/>
          </a:p>
        </p:txBody>
      </p:sp>
      <p:sp>
        <p:nvSpPr>
          <p:cNvPr id="3" name="2 Marcador de contenido"/>
          <p:cNvSpPr>
            <a:spLocks noGrp="1"/>
          </p:cNvSpPr>
          <p:nvPr>
            <p:ph idx="1"/>
          </p:nvPr>
        </p:nvSpPr>
        <p:spPr/>
        <p:txBody>
          <a:bodyPr/>
          <a:lstStyle/>
          <a:p>
            <a:endParaRPr lang="ca-ES" dirty="0"/>
          </a:p>
          <a:p>
            <a:r>
              <a:rPr lang="ca-ES" dirty="0"/>
              <a:t>Proverbi (= parèmia): Màxima o sentència moral i didàctica, de caire erudit o popular. </a:t>
            </a:r>
          </a:p>
          <a:p>
            <a:pPr>
              <a:buNone/>
            </a:pPr>
            <a:r>
              <a:rPr lang="ca-ES" dirty="0"/>
              <a:t>  </a:t>
            </a:r>
          </a:p>
          <a:p>
            <a:pPr>
              <a:buNone/>
            </a:pPr>
            <a:r>
              <a:rPr lang="ca-ES" dirty="0"/>
              <a:t>	Paremiologia: Estudi dels proverbis, sobretot com a expressió de l’ànima i dels costums populars.</a:t>
            </a:r>
          </a:p>
          <a:p>
            <a:pPr>
              <a:buNone/>
            </a:pPr>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Cantar la mateixa cançó</a:t>
            </a:r>
            <a:endParaRPr lang="es-ES" dirty="0"/>
          </a:p>
        </p:txBody>
      </p:sp>
      <p:sp>
        <p:nvSpPr>
          <p:cNvPr id="5" name="4 Subtítulo"/>
          <p:cNvSpPr>
            <a:spLocks noGrp="1"/>
          </p:cNvSpPr>
          <p:nvPr>
            <p:ph type="subTitle" idx="1"/>
          </p:nvPr>
        </p:nvSpPr>
        <p:spPr/>
        <p:txBody>
          <a:bodyPr/>
          <a:lstStyle/>
          <a:p>
            <a:r>
              <a:rPr lang="ca-ES" dirty="0"/>
              <a:t>Terenci (comèdia </a:t>
            </a:r>
            <a:r>
              <a:rPr lang="ca-ES" i="1" dirty="0" err="1"/>
              <a:t>Formió</a:t>
            </a:r>
            <a:r>
              <a:rPr lang="ca-ES" dirty="0"/>
              <a:t>):</a:t>
            </a:r>
          </a:p>
          <a:p>
            <a:r>
              <a:rPr lang="ca-ES" i="1" dirty="0" err="1"/>
              <a:t>Cantilenam</a:t>
            </a:r>
            <a:r>
              <a:rPr lang="ca-ES" i="1" dirty="0"/>
              <a:t> </a:t>
            </a:r>
            <a:r>
              <a:rPr lang="ca-ES" i="1" dirty="0" err="1"/>
              <a:t>eandem</a:t>
            </a:r>
            <a:r>
              <a:rPr lang="ca-ES" i="1" dirty="0"/>
              <a:t> </a:t>
            </a:r>
            <a:r>
              <a:rPr lang="ca-ES" i="1" dirty="0" err="1"/>
              <a:t>canis</a:t>
            </a:r>
            <a:endParaRPr lang="ca-ES" i="1" dirty="0"/>
          </a:p>
          <a:p>
            <a:r>
              <a:rPr lang="ca-ES" dirty="0"/>
              <a:t>= Em cantes la mateixa cançó</a:t>
            </a:r>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Terenci</a:t>
            </a:r>
            <a:endParaRPr lang="es-ES" dirty="0"/>
          </a:p>
        </p:txBody>
      </p:sp>
      <p:sp>
        <p:nvSpPr>
          <p:cNvPr id="3" name="Marcador de contenido 2"/>
          <p:cNvSpPr>
            <a:spLocks noGrp="1"/>
          </p:cNvSpPr>
          <p:nvPr>
            <p:ph idx="1"/>
          </p:nvPr>
        </p:nvSpPr>
        <p:spPr/>
        <p:txBody>
          <a:bodyPr>
            <a:normAutofit fontScale="92500"/>
          </a:bodyPr>
          <a:lstStyle/>
          <a:p>
            <a:r>
              <a:rPr lang="es-ES" dirty="0" err="1"/>
              <a:t>Publi</a:t>
            </a:r>
            <a:r>
              <a:rPr lang="es-ES" dirty="0"/>
              <a:t> </a:t>
            </a:r>
            <a:r>
              <a:rPr lang="es-ES" dirty="0" err="1"/>
              <a:t>Terenci</a:t>
            </a:r>
            <a:r>
              <a:rPr lang="es-ES" dirty="0"/>
              <a:t> </a:t>
            </a:r>
            <a:r>
              <a:rPr lang="es-ES" dirty="0" err="1"/>
              <a:t>Àfer</a:t>
            </a:r>
            <a:r>
              <a:rPr lang="es-ES" dirty="0"/>
              <a:t> </a:t>
            </a:r>
          </a:p>
          <a:p>
            <a:pPr marL="0" indent="0">
              <a:buNone/>
            </a:pPr>
            <a:r>
              <a:rPr lang="es-ES" dirty="0"/>
              <a:t>    (184aC – 159aC), </a:t>
            </a:r>
          </a:p>
          <a:p>
            <a:pPr marL="0" indent="0">
              <a:buNone/>
            </a:pPr>
            <a:r>
              <a:rPr lang="es-ES" dirty="0"/>
              <a:t>    </a:t>
            </a:r>
            <a:r>
              <a:rPr lang="es-ES" dirty="0" err="1"/>
              <a:t>comediògraf</a:t>
            </a:r>
            <a:r>
              <a:rPr lang="es-ES" dirty="0"/>
              <a:t>.</a:t>
            </a:r>
          </a:p>
          <a:p>
            <a:endParaRPr lang="es-ES" dirty="0"/>
          </a:p>
          <a:p>
            <a:r>
              <a:rPr lang="es-ES" dirty="0"/>
              <a:t>Si </a:t>
            </a:r>
            <a:r>
              <a:rPr lang="es-ES" dirty="0" err="1"/>
              <a:t>Plaute</a:t>
            </a:r>
            <a:r>
              <a:rPr lang="es-ES" dirty="0"/>
              <a:t> </a:t>
            </a:r>
            <a:r>
              <a:rPr lang="es-ES" dirty="0" err="1"/>
              <a:t>és</a:t>
            </a:r>
            <a:r>
              <a:rPr lang="es-ES" dirty="0"/>
              <a:t> </a:t>
            </a:r>
            <a:r>
              <a:rPr lang="es-ES" dirty="0" err="1"/>
              <a:t>condiderat</a:t>
            </a:r>
            <a:r>
              <a:rPr lang="es-ES" dirty="0"/>
              <a:t> el creador del </a:t>
            </a:r>
            <a:r>
              <a:rPr lang="es-ES" dirty="0" err="1"/>
              <a:t>llenguatge</a:t>
            </a:r>
            <a:r>
              <a:rPr lang="es-ES" dirty="0"/>
              <a:t> </a:t>
            </a:r>
            <a:r>
              <a:rPr lang="es-ES" dirty="0" err="1"/>
              <a:t>literari</a:t>
            </a:r>
            <a:r>
              <a:rPr lang="es-ES" dirty="0"/>
              <a:t> </a:t>
            </a:r>
            <a:r>
              <a:rPr lang="es-ES" dirty="0" err="1"/>
              <a:t>llatí</a:t>
            </a:r>
            <a:r>
              <a:rPr lang="es-ES" dirty="0"/>
              <a:t>, </a:t>
            </a:r>
            <a:r>
              <a:rPr lang="es-ES" dirty="0" err="1"/>
              <a:t>Terenci</a:t>
            </a:r>
            <a:r>
              <a:rPr lang="es-ES" dirty="0"/>
              <a:t> </a:t>
            </a:r>
            <a:r>
              <a:rPr lang="es-ES" dirty="0" err="1"/>
              <a:t>és</a:t>
            </a:r>
            <a:r>
              <a:rPr lang="es-ES" dirty="0"/>
              <a:t> </a:t>
            </a:r>
            <a:r>
              <a:rPr lang="es-ES" dirty="0" err="1"/>
              <a:t>l’autor</a:t>
            </a:r>
            <a:r>
              <a:rPr lang="es-ES" dirty="0"/>
              <a:t> que es dedica a depurar la </a:t>
            </a:r>
            <a:r>
              <a:rPr lang="es-ES" dirty="0" err="1"/>
              <a:t>llengua</a:t>
            </a:r>
            <a:r>
              <a:rPr lang="es-ES" dirty="0"/>
              <a:t> i a </a:t>
            </a:r>
            <a:r>
              <a:rPr lang="es-ES" dirty="0" err="1"/>
              <a:t>trobar</a:t>
            </a:r>
            <a:r>
              <a:rPr lang="es-ES" dirty="0"/>
              <a:t> un estil </a:t>
            </a:r>
            <a:r>
              <a:rPr lang="es-ES" dirty="0" err="1"/>
              <a:t>refinat</a:t>
            </a:r>
            <a:r>
              <a:rPr lang="es-ES" dirty="0"/>
              <a:t>.</a:t>
            </a:r>
          </a:p>
          <a:p>
            <a:pPr marL="0" indent="0">
              <a:buNone/>
            </a:pPr>
            <a:r>
              <a:rPr lang="es-ES" dirty="0"/>
              <a:t> </a:t>
            </a:r>
          </a:p>
          <a:p>
            <a:endParaRPr lang="es-ES" dirty="0"/>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692696"/>
            <a:ext cx="2847975" cy="2857500"/>
          </a:xfrm>
          <a:prstGeom prst="rect">
            <a:avLst/>
          </a:prstGeom>
        </p:spPr>
      </p:pic>
    </p:spTree>
    <p:extLst>
      <p:ext uri="{BB962C8B-B14F-4D97-AF65-F5344CB8AC3E}">
        <p14:creationId xmlns:p14="http://schemas.microsoft.com/office/powerpoint/2010/main" val="3244143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Corda que molt tiba, prompte es trenca</a:t>
            </a:r>
            <a:endParaRPr lang="es-ES" dirty="0"/>
          </a:p>
        </p:txBody>
      </p:sp>
      <p:sp>
        <p:nvSpPr>
          <p:cNvPr id="5" name="4 Subtítulo"/>
          <p:cNvSpPr>
            <a:spLocks noGrp="1"/>
          </p:cNvSpPr>
          <p:nvPr>
            <p:ph type="subTitle" idx="1"/>
          </p:nvPr>
        </p:nvSpPr>
        <p:spPr>
          <a:xfrm>
            <a:off x="1259632" y="3886200"/>
            <a:ext cx="6512768" cy="2207096"/>
          </a:xfrm>
        </p:spPr>
        <p:txBody>
          <a:bodyPr/>
          <a:lstStyle/>
          <a:p>
            <a:r>
              <a:rPr lang="ca-ES" i="1" dirty="0"/>
              <a:t>Cito </a:t>
            </a:r>
            <a:r>
              <a:rPr lang="ca-ES" i="1" dirty="0" err="1"/>
              <a:t>rumpes</a:t>
            </a:r>
            <a:r>
              <a:rPr lang="ca-ES" i="1" dirty="0"/>
              <a:t> </a:t>
            </a:r>
            <a:r>
              <a:rPr lang="ca-ES" i="1" dirty="0" err="1"/>
              <a:t>arcum</a:t>
            </a:r>
            <a:r>
              <a:rPr lang="ca-ES" i="1" dirty="0"/>
              <a:t>, </a:t>
            </a:r>
            <a:r>
              <a:rPr lang="ca-ES" i="1" dirty="0" err="1"/>
              <a:t>semper</a:t>
            </a:r>
            <a:r>
              <a:rPr lang="ca-ES" i="1" dirty="0"/>
              <a:t> si </a:t>
            </a:r>
            <a:r>
              <a:rPr lang="ca-ES" i="1" dirty="0" err="1"/>
              <a:t>tensum</a:t>
            </a:r>
            <a:r>
              <a:rPr lang="ca-ES" i="1" dirty="0"/>
              <a:t> </a:t>
            </a:r>
            <a:r>
              <a:rPr lang="ca-ES" i="1" dirty="0" err="1"/>
              <a:t>habueris</a:t>
            </a:r>
            <a:r>
              <a:rPr lang="ca-ES" i="1" dirty="0"/>
              <a:t> = </a:t>
            </a:r>
            <a:r>
              <a:rPr lang="ca-ES" dirty="0"/>
              <a:t>Aviat trencaràs l’arc si el tens sempre tensat</a:t>
            </a:r>
          </a:p>
          <a:p>
            <a:r>
              <a:rPr lang="ca-ES" dirty="0" err="1"/>
              <a:t>Fedre</a:t>
            </a:r>
            <a:r>
              <a:rPr lang="ca-ES" dirty="0"/>
              <a:t>, </a:t>
            </a:r>
            <a:r>
              <a:rPr lang="ca-ES" i="1" dirty="0"/>
              <a:t>Faules</a:t>
            </a:r>
            <a:r>
              <a:rPr lang="ca-ES" dirty="0"/>
              <a:t> </a:t>
            </a:r>
          </a:p>
          <a:p>
            <a:endParaRPr lang="es-ES"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ca-ES" dirty="0"/>
              <a:t>ISOP</a:t>
            </a:r>
            <a:endParaRPr lang="es-ES" dirty="0"/>
          </a:p>
        </p:txBody>
      </p:sp>
      <p:pic>
        <p:nvPicPr>
          <p:cNvPr id="1026" name="Picture 2" descr="http://upload.wikimedia.org/wikipedia/commons/thumb/4/42/Llibre_del_sabi_y_clarissim_fabulador_Isop_%281908%29.djvu/page2-300px-Llibre_del_sabi_y_clarissim_fabulador_Isop_%281908%29.djvu.jpg">
            <a:hlinkClick r:id="rId2"/>
          </p:cNvPr>
          <p:cNvPicPr>
            <a:picLocks noChangeAspect="1" noChangeArrowheads="1"/>
          </p:cNvPicPr>
          <p:nvPr/>
        </p:nvPicPr>
        <p:blipFill>
          <a:blip r:embed="rId3" cstate="print"/>
          <a:srcRect/>
          <a:stretch>
            <a:fillRect/>
          </a:stretch>
        </p:blipFill>
        <p:spPr bwMode="auto">
          <a:xfrm>
            <a:off x="4788024" y="1484784"/>
            <a:ext cx="2857500" cy="4286250"/>
          </a:xfrm>
          <a:prstGeom prst="rect">
            <a:avLst/>
          </a:prstGeom>
          <a:noFill/>
        </p:spPr>
      </p:pic>
      <p:pic>
        <p:nvPicPr>
          <p:cNvPr id="1028" name="Picture 4" descr="http://t1.gstatic.com/images?q=tbn:ANd9GcSNlbpNcJhDCZ3GoSF5bsmf4m8FPYuET_HWGfshNzx7a2qYX51A"/>
          <p:cNvPicPr>
            <a:picLocks noChangeAspect="1" noChangeArrowheads="1"/>
          </p:cNvPicPr>
          <p:nvPr/>
        </p:nvPicPr>
        <p:blipFill>
          <a:blip r:embed="rId4" cstate="print"/>
          <a:srcRect/>
          <a:stretch>
            <a:fillRect/>
          </a:stretch>
        </p:blipFill>
        <p:spPr bwMode="auto">
          <a:xfrm>
            <a:off x="1415557" y="1548052"/>
            <a:ext cx="2724395" cy="404118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D’homes és errar, de bèsties perseverar</a:t>
            </a:r>
            <a:endParaRPr lang="es-ES" dirty="0"/>
          </a:p>
        </p:txBody>
      </p:sp>
      <p:sp>
        <p:nvSpPr>
          <p:cNvPr id="5" name="4 Subtítulo"/>
          <p:cNvSpPr>
            <a:spLocks noGrp="1"/>
          </p:cNvSpPr>
          <p:nvPr>
            <p:ph type="subTitle" idx="1"/>
          </p:nvPr>
        </p:nvSpPr>
        <p:spPr>
          <a:xfrm>
            <a:off x="1371600" y="3886200"/>
            <a:ext cx="6512768" cy="2279104"/>
          </a:xfrm>
        </p:spPr>
        <p:txBody>
          <a:bodyPr>
            <a:normAutofit fontScale="92500" lnSpcReduction="10000"/>
          </a:bodyPr>
          <a:lstStyle/>
          <a:p>
            <a:r>
              <a:rPr lang="ca-ES" i="1" dirty="0" err="1"/>
              <a:t>Cuiusvis</a:t>
            </a:r>
            <a:r>
              <a:rPr lang="ca-ES" i="1" dirty="0"/>
              <a:t> </a:t>
            </a:r>
            <a:r>
              <a:rPr lang="ca-ES" i="1" dirty="0" err="1"/>
              <a:t>hominis</a:t>
            </a:r>
            <a:r>
              <a:rPr lang="ca-ES" i="1" dirty="0"/>
              <a:t> est </a:t>
            </a:r>
            <a:r>
              <a:rPr lang="ca-ES" i="1" dirty="0" err="1"/>
              <a:t>errare</a:t>
            </a:r>
            <a:r>
              <a:rPr lang="ca-ES" i="1" dirty="0"/>
              <a:t>, </a:t>
            </a:r>
            <a:r>
              <a:rPr lang="ca-ES" i="1" dirty="0" err="1"/>
              <a:t>nullius</a:t>
            </a:r>
            <a:r>
              <a:rPr lang="ca-ES" i="1" dirty="0"/>
              <a:t> </a:t>
            </a:r>
            <a:r>
              <a:rPr lang="ca-ES" i="1" dirty="0" err="1"/>
              <a:t>nisi</a:t>
            </a:r>
            <a:r>
              <a:rPr lang="ca-ES" i="1" dirty="0"/>
              <a:t> </a:t>
            </a:r>
            <a:r>
              <a:rPr lang="ca-ES" i="1" dirty="0" err="1"/>
              <a:t>insipientis</a:t>
            </a:r>
            <a:r>
              <a:rPr lang="ca-ES" i="1" dirty="0"/>
              <a:t> in </a:t>
            </a:r>
            <a:r>
              <a:rPr lang="ca-ES" i="1" dirty="0" err="1"/>
              <a:t>errore</a:t>
            </a:r>
            <a:r>
              <a:rPr lang="ca-ES" i="1" dirty="0"/>
              <a:t> </a:t>
            </a:r>
            <a:r>
              <a:rPr lang="ca-ES" i="1" dirty="0" err="1"/>
              <a:t>perseverare</a:t>
            </a:r>
            <a:r>
              <a:rPr lang="ca-ES" i="1" dirty="0"/>
              <a:t> =</a:t>
            </a:r>
          </a:p>
          <a:p>
            <a:r>
              <a:rPr lang="ca-ES" dirty="0"/>
              <a:t>És propi de qualsevol </a:t>
            </a:r>
            <a:r>
              <a:rPr lang="ca-ES" dirty="0" err="1"/>
              <a:t>home</a:t>
            </a:r>
            <a:r>
              <a:rPr lang="ca-ES" dirty="0"/>
              <a:t> equivocar-se, només de l’estúpid, perseverar en l’error (Ciceró, </a:t>
            </a:r>
            <a:r>
              <a:rPr lang="ca-ES" i="1" dirty="0"/>
              <a:t>Filípiques</a:t>
            </a:r>
            <a:r>
              <a:rPr lang="ca-ES" dirty="0"/>
              <a:t>)</a:t>
            </a:r>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a:t>De l’abundància del cor, la boca en vessa</a:t>
            </a:r>
            <a:endParaRPr lang="es-ES" dirty="0"/>
          </a:p>
        </p:txBody>
      </p:sp>
      <p:sp>
        <p:nvSpPr>
          <p:cNvPr id="5" name="4 Subtítulo"/>
          <p:cNvSpPr>
            <a:spLocks noGrp="1"/>
          </p:cNvSpPr>
          <p:nvPr>
            <p:ph type="subTitle" idx="1"/>
          </p:nvPr>
        </p:nvSpPr>
        <p:spPr/>
        <p:txBody>
          <a:bodyPr/>
          <a:lstStyle/>
          <a:p>
            <a:r>
              <a:rPr lang="ca-ES" i="1" dirty="0"/>
              <a:t>Ex </a:t>
            </a:r>
            <a:r>
              <a:rPr lang="ca-ES" i="1" dirty="0" err="1"/>
              <a:t>abundantia</a:t>
            </a:r>
            <a:r>
              <a:rPr lang="ca-ES" i="1" dirty="0"/>
              <a:t> cordis os </a:t>
            </a:r>
            <a:r>
              <a:rPr lang="ca-ES" i="1" dirty="0" err="1"/>
              <a:t>loquitur</a:t>
            </a:r>
            <a:r>
              <a:rPr lang="ca-ES" i="1" dirty="0"/>
              <a:t> =</a:t>
            </a:r>
          </a:p>
          <a:p>
            <a:r>
              <a:rPr lang="ca-ES" dirty="0"/>
              <a:t>De l’abundància del cor en parla la boca (Mateu, </a:t>
            </a:r>
            <a:r>
              <a:rPr lang="ca-ES" dirty="0" err="1"/>
              <a:t>ev</a:t>
            </a:r>
            <a:r>
              <a:rPr lang="ca-ES" dirty="0"/>
              <a:t>. </a:t>
            </a:r>
            <a:r>
              <a:rPr lang="ca-ES"/>
              <a:t>12.34)</a:t>
            </a:r>
            <a:endParaRPr lang="es-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ca-ES" dirty="0"/>
              <a:t>PARÈMIES CATALANES - ANGLESES</a:t>
            </a:r>
            <a:endParaRPr lang="es-ES" dirty="0"/>
          </a:p>
        </p:txBody>
      </p:sp>
      <p:sp>
        <p:nvSpPr>
          <p:cNvPr id="3" name="2 Subtítulo"/>
          <p:cNvSpPr>
            <a:spLocks noGrp="1"/>
          </p:cNvSpPr>
          <p:nvPr>
            <p:ph type="subTitle" idx="1"/>
          </p:nvPr>
        </p:nvSpPr>
        <p:spPr/>
        <p:txBody>
          <a:bodyPr/>
          <a:lstStyle/>
          <a:p>
            <a:r>
              <a:rPr lang="ca-ES" dirty="0">
                <a:solidFill>
                  <a:schemeClr val="tx1"/>
                </a:solidFill>
              </a:rPr>
              <a:t>Correspondències</a:t>
            </a:r>
            <a:endParaRPr lang="es-ES" dirty="0">
              <a:solidFill>
                <a:schemeClr val="tx1"/>
              </a:solidFill>
            </a:endParaRPr>
          </a:p>
        </p:txBody>
      </p:sp>
    </p:spTree>
    <p:extLst>
      <p:ext uri="{BB962C8B-B14F-4D97-AF65-F5344CB8AC3E}">
        <p14:creationId xmlns:p14="http://schemas.microsoft.com/office/powerpoint/2010/main" val="116681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RoIO6tFS46bLIXBEOG6Q-DKm6nSH1XgT9a6aW7A3nsHMywGq-n"/>
          <p:cNvPicPr>
            <a:picLocks noChangeAspect="1" noChangeArrowheads="1"/>
          </p:cNvPicPr>
          <p:nvPr/>
        </p:nvPicPr>
        <p:blipFill>
          <a:blip r:embed="rId2" cstate="print"/>
          <a:srcRect/>
          <a:stretch>
            <a:fillRect/>
          </a:stretch>
        </p:blipFill>
        <p:spPr bwMode="auto">
          <a:xfrm>
            <a:off x="1547664" y="404664"/>
            <a:ext cx="5760640" cy="576064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Plou a bots i barrals</a:t>
            </a:r>
            <a:endParaRPr lang="es-ES" dirty="0"/>
          </a:p>
        </p:txBody>
      </p:sp>
      <p:sp>
        <p:nvSpPr>
          <p:cNvPr id="3" name="2 Subtítulo"/>
          <p:cNvSpPr>
            <a:spLocks noGrp="1"/>
          </p:cNvSpPr>
          <p:nvPr>
            <p:ph type="subTitle" idx="1"/>
          </p:nvPr>
        </p:nvSpPr>
        <p:spPr/>
        <p:txBody>
          <a:bodyPr/>
          <a:lstStyle/>
          <a:p>
            <a:r>
              <a:rPr lang="ca-ES" dirty="0" err="1">
                <a:solidFill>
                  <a:schemeClr val="tx2"/>
                </a:solidFill>
              </a:rPr>
              <a:t>It’s</a:t>
            </a:r>
            <a:r>
              <a:rPr lang="ca-ES" dirty="0">
                <a:solidFill>
                  <a:schemeClr val="tx2"/>
                </a:solidFill>
              </a:rPr>
              <a:t> </a:t>
            </a:r>
            <a:r>
              <a:rPr lang="ca-ES" dirty="0" err="1">
                <a:solidFill>
                  <a:schemeClr val="tx2"/>
                </a:solidFill>
              </a:rPr>
              <a:t>raining</a:t>
            </a:r>
            <a:r>
              <a:rPr lang="ca-ES" dirty="0">
                <a:solidFill>
                  <a:schemeClr val="tx2"/>
                </a:solidFill>
              </a:rPr>
              <a:t> cats and dogs</a:t>
            </a:r>
            <a:endParaRPr lang="es-ES" dirty="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Més val tard que mai</a:t>
            </a:r>
            <a:endParaRPr lang="es-ES" dirty="0"/>
          </a:p>
        </p:txBody>
      </p:sp>
      <p:sp>
        <p:nvSpPr>
          <p:cNvPr id="3" name="2 Subtítulo"/>
          <p:cNvSpPr>
            <a:spLocks noGrp="1"/>
          </p:cNvSpPr>
          <p:nvPr>
            <p:ph type="subTitle" idx="1"/>
          </p:nvPr>
        </p:nvSpPr>
        <p:spPr/>
        <p:txBody>
          <a:bodyPr/>
          <a:lstStyle/>
          <a:p>
            <a:r>
              <a:rPr lang="ca-ES" dirty="0" err="1">
                <a:solidFill>
                  <a:schemeClr val="tx2"/>
                </a:solidFill>
              </a:rPr>
              <a:t>Better</a:t>
            </a:r>
            <a:r>
              <a:rPr lang="ca-ES" dirty="0">
                <a:solidFill>
                  <a:schemeClr val="tx2"/>
                </a:solidFill>
              </a:rPr>
              <a:t> </a:t>
            </a:r>
            <a:r>
              <a:rPr lang="ca-ES" dirty="0" err="1">
                <a:solidFill>
                  <a:schemeClr val="tx2"/>
                </a:solidFill>
              </a:rPr>
              <a:t>late</a:t>
            </a:r>
            <a:r>
              <a:rPr lang="ca-ES" dirty="0">
                <a:solidFill>
                  <a:schemeClr val="tx2"/>
                </a:solidFill>
              </a:rPr>
              <a:t> </a:t>
            </a:r>
            <a:r>
              <a:rPr lang="ca-ES" dirty="0" err="1">
                <a:solidFill>
                  <a:schemeClr val="tx2"/>
                </a:solidFill>
              </a:rPr>
              <a:t>than</a:t>
            </a:r>
            <a:r>
              <a:rPr lang="ca-ES" dirty="0">
                <a:solidFill>
                  <a:schemeClr val="tx2"/>
                </a:solidFill>
              </a:rPr>
              <a:t> </a:t>
            </a:r>
            <a:r>
              <a:rPr lang="ca-ES" dirty="0" err="1">
                <a:solidFill>
                  <a:schemeClr val="tx2"/>
                </a:solidFill>
              </a:rPr>
              <a:t>never</a:t>
            </a:r>
            <a:endParaRPr lang="es-ES"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ca-ES" dirty="0"/>
              <a:t>CREACIONS IDIOMÀTIQUES / LITERÀRIES</a:t>
            </a:r>
            <a:endParaRPr lang="es-ES" dirty="0"/>
          </a:p>
        </p:txBody>
      </p:sp>
      <p:sp>
        <p:nvSpPr>
          <p:cNvPr id="3" name="2 Marcador de contenido"/>
          <p:cNvSpPr>
            <a:spLocks noGrp="1"/>
          </p:cNvSpPr>
          <p:nvPr>
            <p:ph idx="1"/>
          </p:nvPr>
        </p:nvSpPr>
        <p:spPr/>
        <p:txBody>
          <a:bodyPr/>
          <a:lstStyle/>
          <a:p>
            <a:endParaRPr lang="ca-ES" dirty="0"/>
          </a:p>
          <a:p>
            <a:r>
              <a:rPr lang="ca-ES" dirty="0"/>
              <a:t>Les frases fetes i les locucions són creacions idiomàtiques, és a dir, fets de llengua. </a:t>
            </a:r>
          </a:p>
          <a:p>
            <a:endParaRPr lang="ca-ES" dirty="0"/>
          </a:p>
          <a:p>
            <a:r>
              <a:rPr lang="ca-ES" dirty="0"/>
              <a:t> Els refranys o proverbis i les màximes o aforismes són creacions literàries mínimes.</a:t>
            </a:r>
          </a:p>
          <a:p>
            <a:pPr marL="0" indent="0">
              <a:buNone/>
            </a:pPr>
            <a:endParaRPr lang="es-E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Dir les coses pel seu nom</a:t>
            </a:r>
            <a:br>
              <a:rPr lang="ca-ES" dirty="0"/>
            </a:br>
            <a:r>
              <a:rPr lang="ca-ES" dirty="0"/>
              <a:t>Al pa, pa, i al vi, vi</a:t>
            </a:r>
            <a:endParaRPr lang="es-ES" dirty="0"/>
          </a:p>
        </p:txBody>
      </p:sp>
      <p:sp>
        <p:nvSpPr>
          <p:cNvPr id="3" name="2 Subtítulo"/>
          <p:cNvSpPr>
            <a:spLocks noGrp="1"/>
          </p:cNvSpPr>
          <p:nvPr>
            <p:ph type="subTitle" idx="1"/>
          </p:nvPr>
        </p:nvSpPr>
        <p:spPr/>
        <p:txBody>
          <a:bodyPr/>
          <a:lstStyle/>
          <a:p>
            <a:r>
              <a:rPr lang="ca-ES" dirty="0">
                <a:solidFill>
                  <a:schemeClr val="tx2"/>
                </a:solidFill>
              </a:rPr>
              <a:t>Call a </a:t>
            </a:r>
            <a:r>
              <a:rPr lang="ca-ES" dirty="0" err="1">
                <a:solidFill>
                  <a:schemeClr val="tx2"/>
                </a:solidFill>
              </a:rPr>
              <a:t>spade</a:t>
            </a:r>
            <a:r>
              <a:rPr lang="ca-ES" dirty="0">
                <a:solidFill>
                  <a:schemeClr val="tx2"/>
                </a:solidFill>
              </a:rPr>
              <a:t> a </a:t>
            </a:r>
            <a:r>
              <a:rPr lang="ca-ES" dirty="0" err="1">
                <a:solidFill>
                  <a:schemeClr val="tx2"/>
                </a:solidFill>
              </a:rPr>
              <a:t>spade</a:t>
            </a:r>
            <a:endParaRPr lang="es-ES" dirty="0">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Llops amb llops no es mosseguen</a:t>
            </a:r>
            <a:endParaRPr lang="es-ES" dirty="0"/>
          </a:p>
        </p:txBody>
      </p:sp>
      <p:sp>
        <p:nvSpPr>
          <p:cNvPr id="3" name="2 Subtítulo"/>
          <p:cNvSpPr>
            <a:spLocks noGrp="1"/>
          </p:cNvSpPr>
          <p:nvPr>
            <p:ph type="subTitle" idx="1"/>
          </p:nvPr>
        </p:nvSpPr>
        <p:spPr/>
        <p:txBody>
          <a:bodyPr/>
          <a:lstStyle/>
          <a:p>
            <a:r>
              <a:rPr lang="ca-ES" dirty="0">
                <a:solidFill>
                  <a:schemeClr val="tx2"/>
                </a:solidFill>
              </a:rPr>
              <a:t>Dog </a:t>
            </a:r>
            <a:r>
              <a:rPr lang="ca-ES" dirty="0" err="1">
                <a:solidFill>
                  <a:schemeClr val="tx2"/>
                </a:solidFill>
              </a:rPr>
              <a:t>does</a:t>
            </a:r>
            <a:r>
              <a:rPr lang="ca-ES" dirty="0">
                <a:solidFill>
                  <a:schemeClr val="tx2"/>
                </a:solidFill>
              </a:rPr>
              <a:t> </a:t>
            </a:r>
            <a:r>
              <a:rPr lang="ca-ES" dirty="0" err="1">
                <a:solidFill>
                  <a:schemeClr val="tx2"/>
                </a:solidFill>
              </a:rPr>
              <a:t>not</a:t>
            </a:r>
            <a:r>
              <a:rPr lang="ca-ES" dirty="0">
                <a:solidFill>
                  <a:schemeClr val="tx2"/>
                </a:solidFill>
              </a:rPr>
              <a:t> </a:t>
            </a:r>
            <a:r>
              <a:rPr lang="ca-ES" dirty="0" err="1">
                <a:solidFill>
                  <a:schemeClr val="tx2"/>
                </a:solidFill>
              </a:rPr>
              <a:t>eat</a:t>
            </a:r>
            <a:r>
              <a:rPr lang="ca-ES" dirty="0">
                <a:solidFill>
                  <a:schemeClr val="tx2"/>
                </a:solidFill>
              </a:rPr>
              <a:t> dog</a:t>
            </a:r>
            <a:endParaRPr lang="es-ES" dirty="0">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84785"/>
            <a:ext cx="7774632" cy="2115666"/>
          </a:xfrm>
        </p:spPr>
        <p:txBody>
          <a:bodyPr/>
          <a:lstStyle/>
          <a:p>
            <a:r>
              <a:rPr lang="ca-ES" dirty="0"/>
              <a:t>D’hora al llit, bo i matiner</a:t>
            </a:r>
            <a:br>
              <a:rPr lang="ca-ES" dirty="0"/>
            </a:br>
            <a:r>
              <a:rPr lang="ca-ES" dirty="0"/>
              <a:t>hauràs salut, seny i diner</a:t>
            </a:r>
            <a:endParaRPr lang="es-ES" dirty="0"/>
          </a:p>
        </p:txBody>
      </p:sp>
      <p:sp>
        <p:nvSpPr>
          <p:cNvPr id="3" name="2 Subtítulo"/>
          <p:cNvSpPr>
            <a:spLocks noGrp="1"/>
          </p:cNvSpPr>
          <p:nvPr>
            <p:ph type="subTitle" idx="1"/>
          </p:nvPr>
        </p:nvSpPr>
        <p:spPr/>
        <p:txBody>
          <a:bodyPr/>
          <a:lstStyle/>
          <a:p>
            <a:r>
              <a:rPr lang="ca-ES" dirty="0" err="1">
                <a:solidFill>
                  <a:schemeClr val="tx2"/>
                </a:solidFill>
              </a:rPr>
              <a:t>Early</a:t>
            </a:r>
            <a:r>
              <a:rPr lang="ca-ES" dirty="0">
                <a:solidFill>
                  <a:schemeClr val="tx2"/>
                </a:solidFill>
              </a:rPr>
              <a:t> to </a:t>
            </a:r>
            <a:r>
              <a:rPr lang="ca-ES" dirty="0" err="1">
                <a:solidFill>
                  <a:schemeClr val="tx2"/>
                </a:solidFill>
              </a:rPr>
              <a:t>bed</a:t>
            </a:r>
            <a:r>
              <a:rPr lang="ca-ES" dirty="0">
                <a:solidFill>
                  <a:schemeClr val="tx2"/>
                </a:solidFill>
              </a:rPr>
              <a:t> and </a:t>
            </a:r>
            <a:r>
              <a:rPr lang="ca-ES" dirty="0" err="1">
                <a:solidFill>
                  <a:schemeClr val="tx2"/>
                </a:solidFill>
              </a:rPr>
              <a:t>early</a:t>
            </a:r>
            <a:r>
              <a:rPr lang="ca-ES" dirty="0">
                <a:solidFill>
                  <a:schemeClr val="tx2"/>
                </a:solidFill>
              </a:rPr>
              <a:t> to </a:t>
            </a:r>
            <a:r>
              <a:rPr lang="ca-ES" dirty="0" err="1">
                <a:solidFill>
                  <a:schemeClr val="tx2"/>
                </a:solidFill>
              </a:rPr>
              <a:t>rise</a:t>
            </a:r>
            <a:endParaRPr lang="ca-ES" dirty="0">
              <a:solidFill>
                <a:schemeClr val="tx2"/>
              </a:solidFill>
            </a:endParaRPr>
          </a:p>
          <a:p>
            <a:r>
              <a:rPr lang="ca-ES" dirty="0" err="1">
                <a:solidFill>
                  <a:schemeClr val="tx2"/>
                </a:solidFill>
              </a:rPr>
              <a:t>makes</a:t>
            </a:r>
            <a:r>
              <a:rPr lang="ca-ES" dirty="0">
                <a:solidFill>
                  <a:schemeClr val="tx2"/>
                </a:solidFill>
              </a:rPr>
              <a:t> a </a:t>
            </a:r>
            <a:r>
              <a:rPr lang="ca-ES" dirty="0" err="1">
                <a:solidFill>
                  <a:schemeClr val="tx2"/>
                </a:solidFill>
              </a:rPr>
              <a:t>man</a:t>
            </a:r>
            <a:r>
              <a:rPr lang="ca-ES" dirty="0">
                <a:solidFill>
                  <a:schemeClr val="tx2"/>
                </a:solidFill>
              </a:rPr>
              <a:t> </a:t>
            </a:r>
            <a:r>
              <a:rPr lang="ca-ES" dirty="0" err="1">
                <a:solidFill>
                  <a:schemeClr val="tx2"/>
                </a:solidFill>
              </a:rPr>
              <a:t>healthy</a:t>
            </a:r>
            <a:r>
              <a:rPr lang="ca-ES" dirty="0">
                <a:solidFill>
                  <a:schemeClr val="tx2"/>
                </a:solidFill>
              </a:rPr>
              <a:t>, </a:t>
            </a:r>
            <a:r>
              <a:rPr lang="ca-ES" dirty="0" err="1">
                <a:solidFill>
                  <a:schemeClr val="tx2"/>
                </a:solidFill>
              </a:rPr>
              <a:t>wealthy</a:t>
            </a:r>
            <a:r>
              <a:rPr lang="ca-ES" dirty="0">
                <a:solidFill>
                  <a:schemeClr val="tx2"/>
                </a:solidFill>
              </a:rPr>
              <a:t> and </a:t>
            </a:r>
            <a:r>
              <a:rPr lang="ca-ES" dirty="0" err="1">
                <a:solidFill>
                  <a:schemeClr val="tx2"/>
                </a:solidFill>
              </a:rPr>
              <a:t>wise</a:t>
            </a:r>
            <a:endParaRPr lang="es-ES" dirty="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620689"/>
            <a:ext cx="8784976" cy="2979762"/>
          </a:xfrm>
        </p:spPr>
        <p:txBody>
          <a:bodyPr>
            <a:normAutofit/>
          </a:bodyPr>
          <a:lstStyle/>
          <a:p>
            <a:r>
              <a:rPr lang="ca-ES" dirty="0"/>
              <a:t>Amb temps i palla </a:t>
            </a:r>
            <a:br>
              <a:rPr lang="ca-ES" dirty="0"/>
            </a:br>
            <a:r>
              <a:rPr lang="ca-ES" dirty="0"/>
              <a:t>maduren les nespres</a:t>
            </a:r>
            <a:br>
              <a:rPr lang="ca-ES" dirty="0"/>
            </a:br>
            <a:r>
              <a:rPr lang="ca-ES" dirty="0"/>
              <a:t/>
            </a:r>
            <a:br>
              <a:rPr lang="ca-ES" dirty="0"/>
            </a:br>
            <a:r>
              <a:rPr lang="ca-ES" sz="3600" dirty="0"/>
              <a:t>Roma i Santa Maria no es van fer en un dia</a:t>
            </a:r>
            <a:endParaRPr lang="es-ES" sz="3600" dirty="0"/>
          </a:p>
        </p:txBody>
      </p:sp>
      <p:sp>
        <p:nvSpPr>
          <p:cNvPr id="3" name="2 Subtítulo"/>
          <p:cNvSpPr>
            <a:spLocks noGrp="1"/>
          </p:cNvSpPr>
          <p:nvPr>
            <p:ph type="subTitle" idx="1"/>
          </p:nvPr>
        </p:nvSpPr>
        <p:spPr/>
        <p:txBody>
          <a:bodyPr/>
          <a:lstStyle/>
          <a:p>
            <a:r>
              <a:rPr lang="ca-ES" dirty="0" err="1">
                <a:solidFill>
                  <a:schemeClr val="tx2"/>
                </a:solidFill>
              </a:rPr>
              <a:t>Rome</a:t>
            </a:r>
            <a:r>
              <a:rPr lang="ca-ES" dirty="0">
                <a:solidFill>
                  <a:schemeClr val="tx2"/>
                </a:solidFill>
              </a:rPr>
              <a:t> </a:t>
            </a:r>
            <a:r>
              <a:rPr lang="ca-ES" dirty="0" err="1">
                <a:solidFill>
                  <a:schemeClr val="tx2"/>
                </a:solidFill>
              </a:rPr>
              <a:t>was</a:t>
            </a:r>
            <a:r>
              <a:rPr lang="ca-ES" dirty="0">
                <a:solidFill>
                  <a:schemeClr val="tx2"/>
                </a:solidFill>
              </a:rPr>
              <a:t> </a:t>
            </a:r>
            <a:r>
              <a:rPr lang="ca-ES" dirty="0" err="1">
                <a:solidFill>
                  <a:schemeClr val="tx2"/>
                </a:solidFill>
              </a:rPr>
              <a:t>not</a:t>
            </a:r>
            <a:r>
              <a:rPr lang="ca-ES" dirty="0">
                <a:solidFill>
                  <a:schemeClr val="tx2"/>
                </a:solidFill>
              </a:rPr>
              <a:t> </a:t>
            </a:r>
            <a:r>
              <a:rPr lang="ca-ES" dirty="0" err="1">
                <a:solidFill>
                  <a:schemeClr val="tx2"/>
                </a:solidFill>
              </a:rPr>
              <a:t>built</a:t>
            </a:r>
            <a:r>
              <a:rPr lang="ca-ES" dirty="0">
                <a:solidFill>
                  <a:schemeClr val="tx2"/>
                </a:solidFill>
              </a:rPr>
              <a:t> in a </a:t>
            </a:r>
            <a:r>
              <a:rPr lang="ca-ES" dirty="0" err="1">
                <a:solidFill>
                  <a:schemeClr val="tx2"/>
                </a:solidFill>
              </a:rPr>
              <a:t>day</a:t>
            </a:r>
            <a:endParaRPr lang="es-ES" dirty="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Consultar (una cosa) amb el coixí</a:t>
            </a:r>
            <a:br>
              <a:rPr lang="ca-ES" dirty="0"/>
            </a:br>
            <a:r>
              <a:rPr lang="ca-ES" dirty="0"/>
              <a:t>Dormir-hi</a:t>
            </a:r>
            <a:endParaRPr lang="es-ES" dirty="0"/>
          </a:p>
        </p:txBody>
      </p:sp>
      <p:sp>
        <p:nvSpPr>
          <p:cNvPr id="3" name="2 Subtítulo"/>
          <p:cNvSpPr>
            <a:spLocks noGrp="1"/>
          </p:cNvSpPr>
          <p:nvPr>
            <p:ph type="subTitle" idx="1"/>
          </p:nvPr>
        </p:nvSpPr>
        <p:spPr/>
        <p:txBody>
          <a:bodyPr/>
          <a:lstStyle/>
          <a:p>
            <a:r>
              <a:rPr lang="ca-ES" dirty="0" err="1">
                <a:solidFill>
                  <a:schemeClr val="tx2"/>
                </a:solidFill>
              </a:rPr>
              <a:t>Sleep</a:t>
            </a:r>
            <a:r>
              <a:rPr lang="ca-ES" dirty="0">
                <a:solidFill>
                  <a:schemeClr val="tx2"/>
                </a:solidFill>
              </a:rPr>
              <a:t> over </a:t>
            </a:r>
            <a:r>
              <a:rPr lang="ca-ES" dirty="0" err="1">
                <a:solidFill>
                  <a:schemeClr val="tx2"/>
                </a:solidFill>
              </a:rPr>
              <a:t>it</a:t>
            </a:r>
            <a:endParaRPr lang="es-ES" dirty="0">
              <a:solidFill>
                <a:schemeClr val="tx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Com més serem més riurem</a:t>
            </a:r>
            <a:endParaRPr lang="es-ES" dirty="0"/>
          </a:p>
        </p:txBody>
      </p:sp>
      <p:sp>
        <p:nvSpPr>
          <p:cNvPr id="3" name="2 Subtítulo"/>
          <p:cNvSpPr>
            <a:spLocks noGrp="1"/>
          </p:cNvSpPr>
          <p:nvPr>
            <p:ph type="subTitle" idx="1"/>
          </p:nvPr>
        </p:nvSpPr>
        <p:spPr/>
        <p:txBody>
          <a:bodyPr/>
          <a:lstStyle/>
          <a:p>
            <a:r>
              <a:rPr lang="ca-ES" dirty="0">
                <a:solidFill>
                  <a:schemeClr val="tx2"/>
                </a:solidFill>
              </a:rPr>
              <a:t>The </a:t>
            </a:r>
            <a:r>
              <a:rPr lang="ca-ES" dirty="0" err="1">
                <a:solidFill>
                  <a:schemeClr val="tx2"/>
                </a:solidFill>
              </a:rPr>
              <a:t>more</a:t>
            </a:r>
            <a:r>
              <a:rPr lang="ca-ES" dirty="0">
                <a:solidFill>
                  <a:schemeClr val="tx2"/>
                </a:solidFill>
              </a:rPr>
              <a:t> </a:t>
            </a:r>
            <a:r>
              <a:rPr lang="ca-ES" dirty="0" err="1">
                <a:solidFill>
                  <a:schemeClr val="tx2"/>
                </a:solidFill>
              </a:rPr>
              <a:t>the</a:t>
            </a:r>
            <a:r>
              <a:rPr lang="ca-ES" dirty="0">
                <a:solidFill>
                  <a:schemeClr val="tx2"/>
                </a:solidFill>
              </a:rPr>
              <a:t> </a:t>
            </a:r>
            <a:r>
              <a:rPr lang="ca-ES" dirty="0" err="1">
                <a:solidFill>
                  <a:schemeClr val="tx2"/>
                </a:solidFill>
              </a:rPr>
              <a:t>merrier</a:t>
            </a:r>
            <a:endParaRPr lang="es-ES" dirty="0">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La unió fa la força</a:t>
            </a:r>
            <a:endParaRPr lang="es-ES" dirty="0"/>
          </a:p>
        </p:txBody>
      </p:sp>
      <p:sp>
        <p:nvSpPr>
          <p:cNvPr id="3" name="2 Subtítulo"/>
          <p:cNvSpPr>
            <a:spLocks noGrp="1"/>
          </p:cNvSpPr>
          <p:nvPr>
            <p:ph type="subTitle" idx="1"/>
          </p:nvPr>
        </p:nvSpPr>
        <p:spPr/>
        <p:txBody>
          <a:bodyPr/>
          <a:lstStyle/>
          <a:p>
            <a:r>
              <a:rPr lang="ca-ES" dirty="0">
                <a:solidFill>
                  <a:schemeClr val="tx2"/>
                </a:solidFill>
              </a:rPr>
              <a:t>Union is </a:t>
            </a:r>
            <a:r>
              <a:rPr lang="ca-ES" dirty="0" err="1">
                <a:solidFill>
                  <a:schemeClr val="tx2"/>
                </a:solidFill>
              </a:rPr>
              <a:t>strength</a:t>
            </a:r>
            <a:endParaRPr lang="es-ES" dirty="0">
              <a:solidFill>
                <a:schemeClr val="tx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Mentre hi ha vida </a:t>
            </a:r>
            <a:br>
              <a:rPr lang="ca-ES" dirty="0"/>
            </a:br>
            <a:r>
              <a:rPr lang="ca-ES" dirty="0"/>
              <a:t>hi ha esperança</a:t>
            </a:r>
            <a:endParaRPr lang="es-ES" dirty="0"/>
          </a:p>
        </p:txBody>
      </p:sp>
      <p:sp>
        <p:nvSpPr>
          <p:cNvPr id="3" name="2 Subtítulo"/>
          <p:cNvSpPr>
            <a:spLocks noGrp="1"/>
          </p:cNvSpPr>
          <p:nvPr>
            <p:ph type="subTitle" idx="1"/>
          </p:nvPr>
        </p:nvSpPr>
        <p:spPr/>
        <p:txBody>
          <a:bodyPr/>
          <a:lstStyle/>
          <a:p>
            <a:r>
              <a:rPr lang="ca-ES" dirty="0" err="1">
                <a:solidFill>
                  <a:schemeClr val="tx2"/>
                </a:solidFill>
              </a:rPr>
              <a:t>Where</a:t>
            </a:r>
            <a:r>
              <a:rPr lang="ca-ES" dirty="0">
                <a:solidFill>
                  <a:schemeClr val="tx2"/>
                </a:solidFill>
              </a:rPr>
              <a:t> </a:t>
            </a:r>
            <a:r>
              <a:rPr lang="ca-ES" dirty="0" err="1">
                <a:solidFill>
                  <a:schemeClr val="tx2"/>
                </a:solidFill>
              </a:rPr>
              <a:t>there’s</a:t>
            </a:r>
            <a:r>
              <a:rPr lang="ca-ES" dirty="0">
                <a:solidFill>
                  <a:schemeClr val="tx2"/>
                </a:solidFill>
              </a:rPr>
              <a:t> </a:t>
            </a:r>
            <a:r>
              <a:rPr lang="ca-ES" dirty="0" err="1">
                <a:solidFill>
                  <a:schemeClr val="tx2"/>
                </a:solidFill>
              </a:rPr>
              <a:t>life</a:t>
            </a:r>
            <a:r>
              <a:rPr lang="ca-ES" dirty="0">
                <a:solidFill>
                  <a:schemeClr val="tx2"/>
                </a:solidFill>
              </a:rPr>
              <a:t> </a:t>
            </a:r>
            <a:r>
              <a:rPr lang="ca-ES" dirty="0" err="1">
                <a:solidFill>
                  <a:schemeClr val="tx2"/>
                </a:solidFill>
              </a:rPr>
              <a:t>there’s</a:t>
            </a:r>
            <a:r>
              <a:rPr lang="ca-ES" dirty="0">
                <a:solidFill>
                  <a:schemeClr val="tx2"/>
                </a:solidFill>
              </a:rPr>
              <a:t> </a:t>
            </a:r>
            <a:r>
              <a:rPr lang="ca-ES" dirty="0" err="1">
                <a:solidFill>
                  <a:schemeClr val="tx2"/>
                </a:solidFill>
              </a:rPr>
              <a:t>hope</a:t>
            </a:r>
            <a:endParaRPr lang="es-ES" dirty="0">
              <a:solidFill>
                <a:schemeClr val="tx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solidFill>
                  <a:schemeClr val="accent6">
                    <a:lumMod val="75000"/>
                  </a:schemeClr>
                </a:solidFill>
              </a:rPr>
              <a:t>ETIMOLOGIES PAREMIOLÒGIQUES</a:t>
            </a:r>
            <a:endParaRPr lang="es-ES" dirty="0">
              <a:solidFill>
                <a:schemeClr val="accent6">
                  <a:lumMod val="75000"/>
                </a:schemeClr>
              </a:solidFill>
            </a:endParaRPr>
          </a:p>
        </p:txBody>
      </p:sp>
      <p:sp>
        <p:nvSpPr>
          <p:cNvPr id="3" name="2 Subtítulo"/>
          <p:cNvSpPr>
            <a:spLocks noGrp="1"/>
          </p:cNvSpPr>
          <p:nvPr>
            <p:ph type="subTitle" idx="1"/>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ca-ES" dirty="0">
                <a:solidFill>
                  <a:schemeClr val="tx1"/>
                </a:solidFill>
              </a:rPr>
              <a:t>L’origen d’alguns refranys</a:t>
            </a:r>
            <a:endParaRPr lang="es-ES"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ca-ES" sz="4000" dirty="0"/>
              <a:t>A cent anys, coteta verda</a:t>
            </a:r>
            <a:endParaRPr lang="es-ES" sz="4000" dirty="0"/>
          </a:p>
        </p:txBody>
      </p:sp>
      <p:sp>
        <p:nvSpPr>
          <p:cNvPr id="3" name="2 Marcador de contenido"/>
          <p:cNvSpPr>
            <a:spLocks noGrp="1"/>
          </p:cNvSpPr>
          <p:nvPr>
            <p:ph idx="1"/>
          </p:nvPr>
        </p:nvSpPr>
        <p:spPr/>
        <p:txBody>
          <a:bodyPr>
            <a:normAutofit fontScale="25000" lnSpcReduction="20000"/>
          </a:bodyPr>
          <a:lstStyle/>
          <a:p>
            <a:endParaRPr lang="es-ES" dirty="0"/>
          </a:p>
          <a:p>
            <a:r>
              <a:rPr lang="ca-ES" sz="9800" dirty="0">
                <a:solidFill>
                  <a:schemeClr val="accent6">
                    <a:lumMod val="75000"/>
                  </a:schemeClr>
                </a:solidFill>
              </a:rPr>
              <a:t>cota</a:t>
            </a:r>
            <a:r>
              <a:rPr lang="ca-ES" sz="9800" dirty="0"/>
              <a:t>: ‘bata, especialment la usada pels escolans’, ‘vestidet blanc, amb mànegues curtes, per als nounats’. </a:t>
            </a:r>
            <a:endParaRPr lang="ca-ES" sz="9800" dirty="0">
              <a:solidFill>
                <a:schemeClr val="accent6">
                  <a:lumMod val="75000"/>
                </a:schemeClr>
              </a:solidFill>
            </a:endParaRPr>
          </a:p>
          <a:p>
            <a:pPr marL="0" indent="0">
              <a:buNone/>
            </a:pPr>
            <a:endParaRPr lang="ca-ES" sz="9800" dirty="0"/>
          </a:p>
          <a:p>
            <a:pPr>
              <a:buNone/>
            </a:pPr>
            <a:endParaRPr lang="ca-ES" sz="9800" dirty="0"/>
          </a:p>
          <a:p>
            <a:r>
              <a:rPr lang="ca-ES" sz="9800" dirty="0"/>
              <a:t>Al·lusió a les persones que actuen d’una manera impròpia de la seva edat i fan el ridícul. </a:t>
            </a:r>
          </a:p>
          <a:p>
            <a:endParaRPr lang="ca-ES" sz="6700" dirty="0"/>
          </a:p>
          <a:p>
            <a:endParaRPr lang="ca-ES" b="1" dirty="0"/>
          </a:p>
          <a:p>
            <a:pPr>
              <a:buNone/>
            </a:pPr>
            <a:r>
              <a:rPr lang="ca-ES" dirty="0"/>
              <a:t/>
            </a:r>
            <a:br>
              <a:rPr lang="ca-ES" dirty="0"/>
            </a:br>
            <a:endParaRPr lang="ca-ES" dirty="0"/>
          </a:p>
          <a:p>
            <a:pPr>
              <a:buNone/>
            </a:pPr>
            <a:r>
              <a:rPr lang="es-ES" dirty="0"/>
              <a:t/>
            </a:r>
            <a:br>
              <a:rPr lang="es-ES" dirty="0"/>
            </a:b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ca-ES" dirty="0"/>
              <a:t>REFRANY (O DITA, ADAGI), </a:t>
            </a:r>
            <a:br>
              <a:rPr lang="ca-ES" dirty="0"/>
            </a:br>
            <a:r>
              <a:rPr lang="ca-ES" dirty="0"/>
              <a:t>FRASE FETA, LOCUCIONS</a:t>
            </a:r>
            <a:endParaRPr lang="es-ES" dirty="0"/>
          </a:p>
        </p:txBody>
      </p:sp>
      <p:sp>
        <p:nvSpPr>
          <p:cNvPr id="3" name="2 Marcador de contenido"/>
          <p:cNvSpPr>
            <a:spLocks noGrp="1"/>
          </p:cNvSpPr>
          <p:nvPr>
            <p:ph idx="1"/>
          </p:nvPr>
        </p:nvSpPr>
        <p:spPr/>
        <p:txBody>
          <a:bodyPr/>
          <a:lstStyle/>
          <a:p>
            <a:r>
              <a:rPr lang="ca-ES" dirty="0">
                <a:solidFill>
                  <a:schemeClr val="tx1">
                    <a:lumMod val="50000"/>
                    <a:lumOff val="50000"/>
                  </a:schemeClr>
                </a:solidFill>
              </a:rPr>
              <a:t>REFRANY:</a:t>
            </a:r>
            <a:r>
              <a:rPr lang="ca-ES" dirty="0"/>
              <a:t>  </a:t>
            </a:r>
            <a:r>
              <a:rPr lang="ca-ES" i="1" dirty="0"/>
              <a:t>Qui té gana somia pa.</a:t>
            </a:r>
          </a:p>
          <a:p>
            <a:pPr>
              <a:buNone/>
            </a:pPr>
            <a:endParaRPr lang="ca-ES" dirty="0"/>
          </a:p>
          <a:p>
            <a:r>
              <a:rPr lang="ca-ES" dirty="0">
                <a:solidFill>
                  <a:schemeClr val="tx1">
                    <a:lumMod val="50000"/>
                    <a:lumOff val="50000"/>
                  </a:schemeClr>
                </a:solidFill>
              </a:rPr>
              <a:t>FRASE FETA: </a:t>
            </a:r>
            <a:r>
              <a:rPr lang="ca-ES" i="1" dirty="0"/>
              <a:t>A bodes em convides</a:t>
            </a:r>
            <a:r>
              <a:rPr lang="ca-ES" dirty="0"/>
              <a:t>.</a:t>
            </a:r>
          </a:p>
          <a:p>
            <a:endParaRPr lang="ca-ES" dirty="0"/>
          </a:p>
          <a:p>
            <a:r>
              <a:rPr lang="ca-ES" dirty="0">
                <a:solidFill>
                  <a:schemeClr val="tx1">
                    <a:lumMod val="50000"/>
                    <a:lumOff val="50000"/>
                  </a:schemeClr>
                </a:solidFill>
              </a:rPr>
              <a:t>LOCUCIÓ</a:t>
            </a:r>
            <a:r>
              <a:rPr lang="ca-ES" i="1" dirty="0">
                <a:solidFill>
                  <a:schemeClr val="tx1">
                    <a:lumMod val="50000"/>
                    <a:lumOff val="50000"/>
                  </a:schemeClr>
                </a:solidFill>
              </a:rPr>
              <a:t>: </a:t>
            </a:r>
            <a:r>
              <a:rPr lang="ca-ES" i="1" dirty="0"/>
              <a:t>A empentes i rodolons. </a:t>
            </a:r>
            <a:endParaRPr lang="es-ES" i="1" dirty="0"/>
          </a:p>
          <a:p>
            <a:endParaRPr lang="ca-E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ca-ES" dirty="0"/>
              <a:t>A la taula de l’abat </a:t>
            </a:r>
            <a:br>
              <a:rPr lang="ca-ES" dirty="0"/>
            </a:br>
            <a:r>
              <a:rPr lang="ca-ES" dirty="0"/>
              <a:t>qui no hi és no hi és comptat</a:t>
            </a:r>
            <a:endParaRPr lang="es-ES" dirty="0"/>
          </a:p>
        </p:txBody>
      </p:sp>
      <p:sp>
        <p:nvSpPr>
          <p:cNvPr id="3" name="2 Marcador de contenido"/>
          <p:cNvSpPr>
            <a:spLocks noGrp="1"/>
          </p:cNvSpPr>
          <p:nvPr>
            <p:ph idx="1"/>
          </p:nvPr>
        </p:nvSpPr>
        <p:spPr/>
        <p:txBody>
          <a:bodyPr>
            <a:normAutofit fontScale="77500" lnSpcReduction="20000"/>
          </a:bodyPr>
          <a:lstStyle/>
          <a:p>
            <a:r>
              <a:rPr lang="ca-ES" dirty="0"/>
              <a:t>Quan el pare quan el pare abat s’havia assegut a taula, ja no ho podia fer cap més monjo; si algun era fora del convent a l’hora de l’àpat, en tornar no podia fer la menjada perduda i havia d’esperar l’àpat següent. </a:t>
            </a:r>
          </a:p>
          <a:p>
            <a:pPr>
              <a:buNone/>
            </a:pPr>
            <a:r>
              <a:rPr lang="ca-ES" dirty="0"/>
              <a:t/>
            </a:r>
            <a:br>
              <a:rPr lang="ca-ES" dirty="0"/>
            </a:br>
            <a:r>
              <a:rPr lang="ca-ES" dirty="0">
                <a:solidFill>
                  <a:schemeClr val="accent3">
                    <a:lumMod val="75000"/>
                  </a:schemeClr>
                </a:solidFill>
              </a:rPr>
              <a:t>Parèmia</a:t>
            </a:r>
            <a:r>
              <a:rPr lang="ca-ES" dirty="0"/>
              <a:t> emprada per a indicar que no es té en compte ni en consideració qui no fa acte de presència. </a:t>
            </a:r>
          </a:p>
          <a:p>
            <a:pPr>
              <a:buNone/>
            </a:pPr>
            <a:endParaRPr lang="ca-ES" dirty="0"/>
          </a:p>
          <a:p>
            <a:pPr>
              <a:buNone/>
            </a:pPr>
            <a:r>
              <a:rPr lang="ca-ES" dirty="0"/>
              <a:t>	Com que eren els ordes religiosos els qui practicaven aquesta norma, hi ha una versió del refrany que en comptes de </a:t>
            </a:r>
            <a:r>
              <a:rPr lang="ca-ES" i="1" dirty="0"/>
              <a:t>taula de l’abat</a:t>
            </a:r>
            <a:r>
              <a:rPr lang="ca-ES" dirty="0"/>
              <a:t> diu </a:t>
            </a:r>
            <a:r>
              <a:rPr lang="ca-ES" i="1" dirty="0">
                <a:solidFill>
                  <a:schemeClr val="accent6">
                    <a:lumMod val="75000"/>
                  </a:schemeClr>
                </a:solidFill>
              </a:rPr>
              <a:t>taula d’en Bernat</a:t>
            </a:r>
            <a:r>
              <a:rPr lang="ca-ES" dirty="0"/>
              <a:t>.</a:t>
            </a:r>
          </a:p>
          <a:p>
            <a:pPr>
              <a:buNone/>
            </a:pPr>
            <a:r>
              <a:rPr lang="es-ES" dirty="0"/>
              <a:t/>
            </a:r>
            <a:br>
              <a:rPr lang="es-ES" dirty="0"/>
            </a:br>
            <a:endParaRPr lang="es-E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ca-ES" dirty="0"/>
              <a:t>De Sant Miquel a Sant Miquel </a:t>
            </a:r>
            <a:br>
              <a:rPr lang="ca-ES" dirty="0"/>
            </a:br>
            <a:r>
              <a:rPr lang="ca-ES" dirty="0"/>
              <a:t>fa una mateixa mar i un mateix cel</a:t>
            </a:r>
            <a:endParaRPr lang="es-ES" dirty="0"/>
          </a:p>
        </p:txBody>
      </p:sp>
      <p:sp>
        <p:nvSpPr>
          <p:cNvPr id="3" name="2 Marcador de contenido"/>
          <p:cNvSpPr>
            <a:spLocks noGrp="1"/>
          </p:cNvSpPr>
          <p:nvPr>
            <p:ph idx="1"/>
          </p:nvPr>
        </p:nvSpPr>
        <p:spPr/>
        <p:txBody>
          <a:bodyPr>
            <a:normAutofit fontScale="85000" lnSpcReduction="20000"/>
          </a:bodyPr>
          <a:lstStyle/>
          <a:p>
            <a:endParaRPr lang="ca-ES" dirty="0"/>
          </a:p>
          <a:p>
            <a:r>
              <a:rPr lang="ca-ES" dirty="0"/>
              <a:t>El 8 de maig: aparició de sant Miquel Arcàngel.</a:t>
            </a:r>
          </a:p>
          <a:p>
            <a:r>
              <a:rPr lang="ca-ES" dirty="0"/>
              <a:t>El 29 de setembre: veneració de sant Miquel Arcàngel.</a:t>
            </a:r>
          </a:p>
          <a:p>
            <a:endParaRPr lang="es-ES" dirty="0"/>
          </a:p>
          <a:p>
            <a:r>
              <a:rPr lang="ca-ES" dirty="0"/>
              <a:t>La festa del 8 de maig celebra l’aparició de l’arcàngel sant Miquel (popularment, sant Miquelet). Quan el refranyer diu </a:t>
            </a:r>
            <a:r>
              <a:rPr lang="ca-ES" b="1" dirty="0"/>
              <a:t>de Sant Miquel de maig a Sant Miquel de setembre</a:t>
            </a:r>
            <a:r>
              <a:rPr lang="ca-ES" dirty="0"/>
              <a:t> es refereix al període de bon temps.</a:t>
            </a:r>
          </a:p>
          <a:p>
            <a:pPr>
              <a:buNone/>
            </a:pPr>
            <a:r>
              <a:rPr lang="es-ES" dirty="0"/>
              <a:t/>
            </a:r>
            <a:br>
              <a:rPr lang="es-ES" dirty="0"/>
            </a:br>
            <a:r>
              <a:rPr lang="es-ES" dirty="0"/>
              <a:t/>
            </a:r>
            <a:br>
              <a:rPr lang="es-ES" dirty="0"/>
            </a:br>
            <a:r>
              <a:rPr lang="es-ES" dirty="0"/>
              <a:t/>
            </a:r>
            <a:br>
              <a:rPr lang="es-ES" dirty="0"/>
            </a:br>
            <a:endParaRPr lang="es-E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uariento 002.jpg">
            <a:hlinkClick r:id="rId2"/>
          </p:cNvPr>
          <p:cNvPicPr>
            <a:picLocks noChangeAspect="1" noChangeArrowheads="1"/>
          </p:cNvPicPr>
          <p:nvPr/>
        </p:nvPicPr>
        <p:blipFill>
          <a:blip r:embed="rId3" cstate="print"/>
          <a:srcRect/>
          <a:stretch>
            <a:fillRect/>
          </a:stretch>
        </p:blipFill>
        <p:spPr bwMode="auto">
          <a:xfrm>
            <a:off x="541268" y="415610"/>
            <a:ext cx="4545931" cy="6109734"/>
          </a:xfrm>
          <a:prstGeom prst="rect">
            <a:avLst/>
          </a:prstGeom>
          <a:noFill/>
        </p:spPr>
      </p:pic>
      <p:sp>
        <p:nvSpPr>
          <p:cNvPr id="5" name="4 Rectángulo"/>
          <p:cNvSpPr/>
          <p:nvPr/>
        </p:nvSpPr>
        <p:spPr>
          <a:xfrm>
            <a:off x="5796136" y="548681"/>
            <a:ext cx="2664296" cy="923330"/>
          </a:xfrm>
          <a:prstGeom prst="rect">
            <a:avLst/>
          </a:prstGeom>
        </p:spPr>
        <p:txBody>
          <a:bodyPr wrap="square">
            <a:spAutoFit/>
          </a:bodyPr>
          <a:lstStyle/>
          <a:p>
            <a:r>
              <a:rPr lang="it-IT" dirty="0"/>
              <a:t>Fresc del Guariento, ca. 1350 , al Palazzo Carrara de Pàdua</a:t>
            </a:r>
            <a:endParaRPr lang="es-E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ca-ES" dirty="0"/>
              <a:t>Treure </a:t>
            </a:r>
            <a:r>
              <a:rPr lang="ca-ES" dirty="0">
                <a:solidFill>
                  <a:schemeClr val="bg1"/>
                </a:solidFill>
              </a:rPr>
              <a:t>faves </a:t>
            </a:r>
            <a:r>
              <a:rPr lang="ca-ES" dirty="0"/>
              <a:t>d’olla</a:t>
            </a:r>
            <a:endParaRPr lang="es-ES" dirty="0"/>
          </a:p>
        </p:txBody>
      </p:sp>
      <p:sp>
        <p:nvSpPr>
          <p:cNvPr id="3" name="2 Marcador de contenido"/>
          <p:cNvSpPr>
            <a:spLocks noGrp="1"/>
          </p:cNvSpPr>
          <p:nvPr>
            <p:ph idx="1"/>
          </p:nvPr>
        </p:nvSpPr>
        <p:spPr/>
        <p:txBody>
          <a:bodyPr>
            <a:normAutofit fontScale="25000" lnSpcReduction="20000"/>
          </a:bodyPr>
          <a:lstStyle/>
          <a:p>
            <a:r>
              <a:rPr lang="ca-ES" sz="11200" dirty="0"/>
              <a:t>Té origen en els antics costums usats per a elegir càrrecs públics i dignitats.</a:t>
            </a:r>
          </a:p>
          <a:p>
            <a:endParaRPr lang="ca-ES" sz="8000" dirty="0"/>
          </a:p>
          <a:p>
            <a:r>
              <a:rPr lang="ca-ES" sz="9600" dirty="0"/>
              <a:t>S’escrivien en paperets el nom dels candidats, un per a cada un, i es posaven dintre un motlle de cera que tenia la forma d’una </a:t>
            </a:r>
            <a:r>
              <a:rPr lang="ca-ES" sz="9600" dirty="0">
                <a:solidFill>
                  <a:schemeClr val="accent2"/>
                </a:solidFill>
              </a:rPr>
              <a:t>fava</a:t>
            </a:r>
            <a:r>
              <a:rPr lang="ca-ES" sz="9600" dirty="0"/>
              <a:t>. Quedaven elegits els dels noms que portaven els paperets de les faves que havien estat tretes.</a:t>
            </a:r>
          </a:p>
          <a:p>
            <a:pPr>
              <a:buNone/>
            </a:pPr>
            <a:endParaRPr lang="ca-ES" sz="8000" dirty="0"/>
          </a:p>
          <a:p>
            <a:r>
              <a:rPr lang="ca-ES" sz="9600" dirty="0"/>
              <a:t>Equival a ‘obtenir un bon profit, guany o benefici, així com a trobar una bona manera de viure, càrrec o prebenda que permeti de viure sense maldecaps’.</a:t>
            </a:r>
            <a:r>
              <a:rPr lang="ca-ES" sz="8000" dirty="0"/>
              <a:t/>
            </a:r>
            <a:br>
              <a:rPr lang="ca-ES" sz="8000" dirty="0"/>
            </a:br>
            <a:r>
              <a:rPr lang="es-ES" b="1" dirty="0"/>
              <a:t/>
            </a:r>
            <a:br>
              <a:rPr lang="es-ES" b="1" dirty="0"/>
            </a:br>
            <a:endParaRPr lang="es-E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ca-ES" dirty="0"/>
              <a:t>Ser un orgue de gats</a:t>
            </a:r>
            <a:endParaRPr lang="es-ES" dirty="0"/>
          </a:p>
        </p:txBody>
      </p:sp>
      <p:sp>
        <p:nvSpPr>
          <p:cNvPr id="3" name="2 Marcador de contenido"/>
          <p:cNvSpPr>
            <a:spLocks noGrp="1"/>
          </p:cNvSpPr>
          <p:nvPr>
            <p:ph idx="1"/>
          </p:nvPr>
        </p:nvSpPr>
        <p:spPr/>
        <p:txBody>
          <a:bodyPr>
            <a:normAutofit fontScale="85000" lnSpcReduction="20000"/>
          </a:bodyPr>
          <a:lstStyle/>
          <a:p>
            <a:r>
              <a:rPr lang="ca-ES" dirty="0"/>
              <a:t>Cast. </a:t>
            </a:r>
            <a:r>
              <a:rPr lang="ca-ES" i="1" dirty="0"/>
              <a:t>olla de </a:t>
            </a:r>
            <a:r>
              <a:rPr lang="ca-ES" i="1" dirty="0" err="1"/>
              <a:t>grillos</a:t>
            </a:r>
            <a:endParaRPr lang="ca-ES" i="1" dirty="0"/>
          </a:p>
          <a:p>
            <a:endParaRPr lang="ca-ES" dirty="0"/>
          </a:p>
          <a:p>
            <a:r>
              <a:rPr lang="ca-ES" b="1" dirty="0" err="1"/>
              <a:t>Expl</a:t>
            </a:r>
            <a:r>
              <a:rPr lang="ca-ES" b="1" dirty="0"/>
              <a:t>.</a:t>
            </a:r>
            <a:r>
              <a:rPr lang="ca-ES" dirty="0"/>
              <a:t>: Discussió, reunió en què tothom enraona i ningú no s’entén</a:t>
            </a:r>
            <a:r>
              <a:rPr lang="ca-ES" i="1" dirty="0"/>
              <a:t>.</a:t>
            </a:r>
          </a:p>
          <a:p>
            <a:endParaRPr lang="ca-ES" i="1" dirty="0"/>
          </a:p>
          <a:p>
            <a:r>
              <a:rPr lang="ca-ES" b="1" dirty="0"/>
              <a:t>Origen: </a:t>
            </a:r>
            <a:r>
              <a:rPr lang="ca-ES" dirty="0"/>
              <a:t>Una tradició medieval va inventar un instrument musical molt particular: l'orgue de gats. Consistia a tenir una colla de gats en una capsa plena de forats per on es feien passar les cues dels pobres animals. La qüestió era estirar-les violentament o clavar-hi alguna punxa per provocar miols aguts de dolor o de por.</a:t>
            </a:r>
          </a:p>
          <a:p>
            <a:endParaRPr lang="es-ES" i="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ca-ES" dirty="0"/>
              <a:t>Qui va a </a:t>
            </a:r>
            <a:r>
              <a:rPr lang="ca-ES" dirty="0" err="1"/>
              <a:t>Liorna</a:t>
            </a:r>
            <a:r>
              <a:rPr lang="ca-ES" dirty="0"/>
              <a:t>, no en torna</a:t>
            </a:r>
            <a:endParaRPr lang="es-ES" dirty="0"/>
          </a:p>
        </p:txBody>
      </p:sp>
      <p:sp>
        <p:nvSpPr>
          <p:cNvPr id="3" name="2 Marcador de contenido"/>
          <p:cNvSpPr>
            <a:spLocks noGrp="1"/>
          </p:cNvSpPr>
          <p:nvPr>
            <p:ph idx="1"/>
          </p:nvPr>
        </p:nvSpPr>
        <p:spPr/>
        <p:txBody>
          <a:bodyPr>
            <a:normAutofit fontScale="85000" lnSpcReduction="20000"/>
          </a:bodyPr>
          <a:lstStyle/>
          <a:p>
            <a:r>
              <a:rPr lang="ca-ES" b="1" dirty="0"/>
              <a:t>Explicació: </a:t>
            </a:r>
            <a:r>
              <a:rPr lang="ca-ES" dirty="0" err="1"/>
              <a:t>Liorna</a:t>
            </a:r>
            <a:r>
              <a:rPr lang="ca-ES" dirty="0"/>
              <a:t> és el nom, en català, de la ciutat italiana de </a:t>
            </a:r>
            <a:r>
              <a:rPr lang="ca-ES" dirty="0" err="1"/>
              <a:t>Livorno</a:t>
            </a:r>
            <a:r>
              <a:rPr lang="ca-ES" dirty="0"/>
              <a:t>, situada a la Toscana.</a:t>
            </a:r>
            <a:br>
              <a:rPr lang="ca-ES" dirty="0"/>
            </a:br>
            <a:r>
              <a:rPr lang="ca-ES" dirty="0"/>
              <a:t/>
            </a:r>
            <a:br>
              <a:rPr lang="ca-ES" dirty="0"/>
            </a:br>
            <a:r>
              <a:rPr lang="ca-ES" b="1" dirty="0"/>
              <a:t>Origen:</a:t>
            </a:r>
            <a:r>
              <a:rPr lang="ca-ES" dirty="0"/>
              <a:t> Resulta que la comunitat jueva a Mallorca era sovint perseguida, sobretot en els segles XVI i </a:t>
            </a:r>
            <a:r>
              <a:rPr lang="ca-ES" dirty="0" err="1"/>
              <a:t>XVII</a:t>
            </a:r>
            <a:r>
              <a:rPr lang="ca-ES" dirty="0"/>
              <a:t>. A </a:t>
            </a:r>
            <a:r>
              <a:rPr lang="ca-ES" dirty="0" err="1"/>
              <a:t>Liorna</a:t>
            </a:r>
            <a:r>
              <a:rPr lang="ca-ES" dirty="0"/>
              <a:t>, que era un port comercial de gran importància en aquells segles, hi havia una comunitat hebraica que era respectada. En cas de persecució, molts de jueus mallorquins fugien cap a </a:t>
            </a:r>
            <a:r>
              <a:rPr lang="ca-ES" dirty="0" err="1"/>
              <a:t>Liorna</a:t>
            </a:r>
            <a:r>
              <a:rPr lang="ca-ES" dirty="0"/>
              <a:t>, i s'hi sentien tan bé, que no en tornaven.</a:t>
            </a:r>
            <a:r>
              <a:rPr lang="es-ES" dirty="0"/>
              <a:t/>
            </a:r>
            <a:br>
              <a:rPr lang="es-ES" dirty="0"/>
            </a:br>
            <a:r>
              <a:rPr lang="es-ES" dirty="0"/>
              <a:t/>
            </a:r>
            <a:br>
              <a:rPr lang="es-ES" dirty="0"/>
            </a:br>
            <a:endParaRPr lang="es-E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TJ4HECgM-DYGIXw-ZyUjLz3KNdrwbEsQ8DW0xBH_FoNf28RCUT"/>
          <p:cNvPicPr>
            <a:picLocks noChangeAspect="1" noChangeArrowheads="1"/>
          </p:cNvPicPr>
          <p:nvPr/>
        </p:nvPicPr>
        <p:blipFill>
          <a:blip r:embed="rId2" cstate="print"/>
          <a:srcRect/>
          <a:stretch>
            <a:fillRect/>
          </a:stretch>
        </p:blipFill>
        <p:spPr bwMode="auto">
          <a:xfrm>
            <a:off x="5474844" y="620688"/>
            <a:ext cx="3364702" cy="2520280"/>
          </a:xfrm>
          <a:prstGeom prst="rect">
            <a:avLst/>
          </a:prstGeom>
          <a:noFill/>
        </p:spPr>
      </p:pic>
      <p:pic>
        <p:nvPicPr>
          <p:cNvPr id="1030" name="Picture 6" descr="http://medias.location-et-vacances.com/cache_carto/carto_819_coords_10.3131.43.5478_spot_3_label_livorno.png"/>
          <p:cNvPicPr>
            <a:picLocks noChangeAspect="1" noChangeArrowheads="1"/>
          </p:cNvPicPr>
          <p:nvPr/>
        </p:nvPicPr>
        <p:blipFill>
          <a:blip r:embed="rId3" cstate="print"/>
          <a:srcRect/>
          <a:stretch>
            <a:fillRect/>
          </a:stretch>
        </p:blipFill>
        <p:spPr bwMode="auto">
          <a:xfrm>
            <a:off x="5508105" y="3356991"/>
            <a:ext cx="3264168" cy="3238055"/>
          </a:xfrm>
          <a:prstGeom prst="rect">
            <a:avLst/>
          </a:prstGeom>
          <a:noFill/>
        </p:spPr>
      </p:pic>
      <p:pic>
        <p:nvPicPr>
          <p:cNvPr id="1032" name="Picture 8" descr="http://medias.location-et-vacances.com/cache_carto/carto_654_coords_10.3131.43.5478_spot_3_label_livorno.png"/>
          <p:cNvPicPr>
            <a:picLocks noChangeAspect="1" noChangeArrowheads="1"/>
          </p:cNvPicPr>
          <p:nvPr/>
        </p:nvPicPr>
        <p:blipFill>
          <a:blip r:embed="rId4" cstate="print"/>
          <a:srcRect/>
          <a:stretch>
            <a:fillRect/>
          </a:stretch>
        </p:blipFill>
        <p:spPr bwMode="auto">
          <a:xfrm>
            <a:off x="395536" y="1268760"/>
            <a:ext cx="4824536" cy="482453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ca-ES" dirty="0"/>
              <a:t>Tenir els quatre pèls del diable</a:t>
            </a:r>
            <a:endParaRPr lang="es-ES" dirty="0"/>
          </a:p>
        </p:txBody>
      </p:sp>
      <p:sp>
        <p:nvSpPr>
          <p:cNvPr id="3" name="2 Marcador de contenido"/>
          <p:cNvSpPr>
            <a:spLocks noGrp="1"/>
          </p:cNvSpPr>
          <p:nvPr>
            <p:ph idx="1"/>
          </p:nvPr>
        </p:nvSpPr>
        <p:spPr/>
        <p:txBody>
          <a:bodyPr>
            <a:normAutofit fontScale="77500" lnSpcReduction="20000"/>
          </a:bodyPr>
          <a:lstStyle/>
          <a:p>
            <a:r>
              <a:rPr lang="ca-ES" b="1" dirty="0"/>
              <a:t>Explicació:</a:t>
            </a:r>
            <a:r>
              <a:rPr lang="ca-ES" dirty="0"/>
              <a:t> Es diu d'una persona que té gran facilitat per a </a:t>
            </a:r>
            <a:r>
              <a:rPr lang="ca-ES" dirty="0" err="1"/>
              <a:t>sortir-se</a:t>
            </a:r>
            <a:r>
              <a:rPr lang="ca-ES" dirty="0"/>
              <a:t> de les coses difícils i gran mà per a resoldre conflictes i dificultats. També equival a tenir un pacte estret amb algú, que no es pot eludir.</a:t>
            </a:r>
          </a:p>
          <a:p>
            <a:endParaRPr lang="ca-ES" dirty="0"/>
          </a:p>
          <a:p>
            <a:r>
              <a:rPr lang="ca-ES" b="1" dirty="0"/>
              <a:t>Origen: </a:t>
            </a:r>
            <a:r>
              <a:rPr lang="ca-ES" dirty="0"/>
              <a:t>D’un antic costum cavalleresc: </a:t>
            </a:r>
          </a:p>
          <a:p>
            <a:r>
              <a:rPr lang="ca-ES" dirty="0"/>
              <a:t>Quan se signava un document que tancava un pacte, el qui es comprometia s'arrencava quatre pèls de la barba a la cera quan segellava; amb això donava al pacte un més gran valor de compromís, puix que hi posava quelcom de la pròpia persona.</a:t>
            </a:r>
          </a:p>
          <a:p>
            <a:pPr>
              <a:buNone/>
            </a:pPr>
            <a:r>
              <a:rPr lang="es-ES" dirty="0"/>
              <a:t/>
            </a:r>
            <a:br>
              <a:rPr lang="es-ES" dirty="0"/>
            </a:br>
            <a:endParaRPr lang="es-E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ca-ES" dirty="0"/>
              <a:t>Vendre duros a quatre pessetes</a:t>
            </a:r>
            <a:endParaRPr lang="es-ES" dirty="0"/>
          </a:p>
        </p:txBody>
      </p:sp>
      <p:sp>
        <p:nvSpPr>
          <p:cNvPr id="3" name="2 Marcador de contenido"/>
          <p:cNvSpPr>
            <a:spLocks noGrp="1"/>
          </p:cNvSpPr>
          <p:nvPr>
            <p:ph idx="1"/>
          </p:nvPr>
        </p:nvSpPr>
        <p:spPr/>
        <p:txBody>
          <a:bodyPr>
            <a:normAutofit fontScale="85000" lnSpcReduction="20000"/>
          </a:bodyPr>
          <a:lstStyle/>
          <a:p>
            <a:r>
              <a:rPr lang="ca-ES" dirty="0"/>
              <a:t>Parèmia atribuïda a </a:t>
            </a:r>
            <a:r>
              <a:rPr lang="es-ES" dirty="0"/>
              <a:t>Santiago </a:t>
            </a:r>
            <a:r>
              <a:rPr lang="es-ES" dirty="0" err="1"/>
              <a:t>Rusiñol</a:t>
            </a:r>
            <a:r>
              <a:rPr lang="es-ES" dirty="0"/>
              <a:t>.</a:t>
            </a:r>
            <a:endParaRPr lang="ca-ES" dirty="0"/>
          </a:p>
          <a:p>
            <a:endParaRPr lang="ca-ES" dirty="0"/>
          </a:p>
          <a:p>
            <a:r>
              <a:rPr lang="ca-ES" dirty="0"/>
              <a:t>De Santiago Rusiñol diuen que venia duros a quatre pessetes. És una història que cada ciutat de Catalunya es fa seva i que els olotins situem un dilluns al Firal. Santiago Rusiñol va muntar una parada per comprovar si els pagesos de la Garrotxa es deixaven seduir per la venda del duro a quatre pessetes. Rusiñol va néixer el 1861 i l’anècdota se situa uns anys abans de la Segona República. Va demostrar amb aquesta anècdota que els pagesos de la Garrotxa (si és cert que la història va passar realment a Olot) són malfiats.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ca-ES" dirty="0"/>
              <a:t>Donar més voltes que el vint-i-nou</a:t>
            </a:r>
            <a:endParaRPr lang="es-ES" dirty="0"/>
          </a:p>
        </p:txBody>
      </p:sp>
      <p:sp>
        <p:nvSpPr>
          <p:cNvPr id="3" name="2 Marcador de contenido"/>
          <p:cNvSpPr>
            <a:spLocks noGrp="1"/>
          </p:cNvSpPr>
          <p:nvPr>
            <p:ph idx="1"/>
          </p:nvPr>
        </p:nvSpPr>
        <p:spPr/>
        <p:txBody>
          <a:bodyPr>
            <a:normAutofit fontScale="85000" lnSpcReduction="20000"/>
          </a:bodyPr>
          <a:lstStyle/>
          <a:p>
            <a:r>
              <a:rPr lang="ca-ES" dirty="0"/>
              <a:t>Referit a algú que no para mai quiet o que fa una activitat que l'obliga a anar amunt i avall contínuament.</a:t>
            </a:r>
            <a:br>
              <a:rPr lang="ca-ES" dirty="0"/>
            </a:br>
            <a:r>
              <a:rPr lang="ca-ES" b="1" dirty="0"/>
              <a:t/>
            </a:r>
            <a:br>
              <a:rPr lang="ca-ES" b="1" dirty="0"/>
            </a:br>
            <a:r>
              <a:rPr lang="ca-ES" dirty="0"/>
              <a:t>Parèmia  inspirada en la línia de tramvia que feia la circumval·lació per les rondes de Barcelona, que passava, per exemple pel  Paral·lel, la ronda de Sant Pere i el Parc de la Ciutadella. </a:t>
            </a:r>
            <a:br>
              <a:rPr lang="ca-ES" dirty="0"/>
            </a:br>
            <a:endParaRPr lang="ca-ES" dirty="0"/>
          </a:p>
          <a:p>
            <a:r>
              <a:rPr lang="ca-ES" dirty="0"/>
              <a:t>“la carrossa dels pobres”. </a:t>
            </a:r>
          </a:p>
          <a:p>
            <a:pPr>
              <a:buNone/>
            </a:pPr>
            <a:r>
              <a:rPr lang="ca-ES" dirty="0"/>
              <a:t/>
            </a:r>
            <a:br>
              <a:rPr lang="ca-ES" dirty="0"/>
            </a:b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ca-ES" dirty="0"/>
              <a:t>FRASES FETES</a:t>
            </a:r>
            <a:endParaRPr lang="es-ES" dirty="0"/>
          </a:p>
        </p:txBody>
      </p:sp>
      <p:sp>
        <p:nvSpPr>
          <p:cNvPr id="3" name="2 Marcador de contenido"/>
          <p:cNvSpPr>
            <a:spLocks noGrp="1"/>
          </p:cNvSpPr>
          <p:nvPr>
            <p:ph idx="1"/>
          </p:nvPr>
        </p:nvSpPr>
        <p:spPr/>
        <p:txBody>
          <a:bodyPr/>
          <a:lstStyle/>
          <a:p>
            <a:r>
              <a:rPr lang="ca-ES" i="1" dirty="0"/>
              <a:t>Ara hi corro. Avall, que fa baixada. Ara t’escolto. Aparteu les criatures. Cames ajudeu-me. Correu-hi tots. De més verdes en maduren. De quin pa fas rosegons! </a:t>
            </a:r>
            <a:r>
              <a:rPr lang="ca-ES" dirty="0"/>
              <a:t>(també pot ser interrogativa). </a:t>
            </a:r>
            <a:r>
              <a:rPr lang="ca-ES" i="1" dirty="0"/>
              <a:t>Demà serà un altre dia. D’aquesta aigua no en veuré. Déu ens agafi confessats. Déu hi faci més que nosaltres. </a:t>
            </a:r>
            <a:r>
              <a:rPr lang="ca-ES" dirty="0"/>
              <a:t>Etc.</a:t>
            </a:r>
          </a:p>
          <a:p>
            <a:r>
              <a:rPr lang="ca-ES" i="1" dirty="0"/>
              <a:t> Campi qui pugui.</a:t>
            </a:r>
          </a:p>
          <a:p>
            <a:endParaRPr lang="es-ES" i="1" dirty="0"/>
          </a:p>
        </p:txBody>
      </p:sp>
    </p:spTree>
    <p:extLst>
      <p:ext uri="{BB962C8B-B14F-4D97-AF65-F5344CB8AC3E}">
        <p14:creationId xmlns:p14="http://schemas.microsoft.com/office/powerpoint/2010/main" val="3945118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ca-ES" dirty="0"/>
              <a:t>Bon vent i barca nova</a:t>
            </a:r>
            <a:endParaRPr lang="es-ES" dirty="0"/>
          </a:p>
        </p:txBody>
      </p:sp>
      <p:sp>
        <p:nvSpPr>
          <p:cNvPr id="3" name="2 Marcador de contenido"/>
          <p:cNvSpPr>
            <a:spLocks noGrp="1"/>
          </p:cNvSpPr>
          <p:nvPr>
            <p:ph idx="1"/>
          </p:nvPr>
        </p:nvSpPr>
        <p:spPr/>
        <p:txBody>
          <a:bodyPr>
            <a:normAutofit fontScale="55000" lnSpcReduction="20000"/>
          </a:bodyPr>
          <a:lstStyle/>
          <a:p>
            <a:endParaRPr lang="es-ES" dirty="0"/>
          </a:p>
          <a:p>
            <a:r>
              <a:rPr lang="ca-ES" sz="4400" b="1" dirty="0"/>
              <a:t>Explicació:</a:t>
            </a:r>
            <a:r>
              <a:rPr lang="ca-ES" sz="4400" dirty="0"/>
              <a:t> Quan volem significar que desitgem a algú que se'n vagi i no torni. El just sentit del refrany és desitjar-li que es mori per no veure'l més, i la barca al·ludida és el fèretre.</a:t>
            </a:r>
          </a:p>
          <a:p>
            <a:endParaRPr lang="ca-ES" sz="4400" b="1"/>
          </a:p>
          <a:p>
            <a:r>
              <a:rPr lang="ca-ES" sz="4400" b="1"/>
              <a:t>Origen</a:t>
            </a:r>
            <a:r>
              <a:rPr lang="ca-ES" sz="4400" b="1" dirty="0"/>
              <a:t>:</a:t>
            </a:r>
            <a:r>
              <a:rPr lang="ca-ES" sz="4400" dirty="0"/>
              <a:t> Diu Amades: «</a:t>
            </a:r>
            <a:r>
              <a:rPr lang="ca-ES" sz="4400" i="1" dirty="0"/>
              <a:t>La idea que la totalitat o una part del viatge a l'altra vida havia d'ésser fet a través de l'aigua havia estat estesa arreu, i encara avui el fèretre conserva la forma desdibuixada d'una barca. A casa nostra aquesta idea s'ha esborrat del record del poble, però el refrany ens la conserva.</a:t>
            </a:r>
            <a:r>
              <a:rPr lang="ca-ES" sz="4400" dirty="0"/>
              <a:t>»</a:t>
            </a:r>
            <a:r>
              <a:rPr lang="ca-ES" dirty="0"/>
              <a:t/>
            </a:r>
            <a:br>
              <a:rPr lang="ca-ES" dirty="0"/>
            </a:br>
            <a:r>
              <a:rPr lang="ca-ES" dirty="0"/>
              <a:t/>
            </a:r>
            <a:br>
              <a:rPr lang="ca-ES" dirty="0"/>
            </a:br>
            <a:r>
              <a:rPr lang="es-ES" dirty="0"/>
              <a:t/>
            </a:r>
            <a:br>
              <a:rPr lang="es-ES" dirty="0"/>
            </a:br>
            <a:endParaRPr lang="es-E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rtlCol="0">
            <a:normAutofit/>
          </a:bodyPr>
          <a:lstStyle/>
          <a:p>
            <a:pPr fontAlgn="auto">
              <a:spcAft>
                <a:spcPts val="0"/>
              </a:spcAft>
              <a:defRPr/>
            </a:pPr>
            <a:r>
              <a:rPr lang="ca-ES" dirty="0"/>
              <a:t>MODISMES COMPARATIUS</a:t>
            </a:r>
            <a:endParaRPr lang="es-ES" dirty="0"/>
          </a:p>
        </p:txBody>
      </p:sp>
      <p:sp>
        <p:nvSpPr>
          <p:cNvPr id="5" name="4 Marcador de contenido"/>
          <p:cNvSpPr>
            <a:spLocks noGrp="1"/>
          </p:cNvSpPr>
          <p:nvPr>
            <p:ph idx="1"/>
          </p:nvPr>
        </p:nvSpPr>
        <p:spPr/>
        <p:txBody>
          <a:bodyPr rtlCol="0">
            <a:normAutofit/>
          </a:bodyPr>
          <a:lstStyle/>
          <a:p>
            <a:pPr fontAlgn="auto">
              <a:spcAft>
                <a:spcPts val="0"/>
              </a:spcAft>
              <a:buFont typeface="Arial" pitchFamily="34" charset="0"/>
              <a:buChar char="•"/>
              <a:defRPr/>
            </a:pPr>
            <a:r>
              <a:rPr lang="ca-ES" dirty="0"/>
              <a:t>modisme o idiotisme: construcció o locució peculiar d’una llengua.</a:t>
            </a:r>
          </a:p>
          <a:p>
            <a:pPr fontAlgn="auto">
              <a:spcAft>
                <a:spcPts val="0"/>
              </a:spcAft>
              <a:buFont typeface="Arial" pitchFamily="34" charset="0"/>
              <a:buChar char="•"/>
              <a:defRPr/>
            </a:pPr>
            <a:endParaRPr lang="ca-ES" dirty="0"/>
          </a:p>
          <a:p>
            <a:pPr fontAlgn="auto">
              <a:spcAft>
                <a:spcPts val="0"/>
              </a:spcAft>
              <a:buFont typeface="Arial" pitchFamily="34" charset="0"/>
              <a:buChar char="•"/>
              <a:defRPr/>
            </a:pPr>
            <a:r>
              <a:rPr lang="ca-ES" dirty="0"/>
              <a:t>comparació: figura retòrica per la qual un objecte és comparat a un altre que hom suposa més conegut, per fer més sensible aquell o una propietat d’aquell. </a:t>
            </a:r>
            <a:endParaRPr lang="ca-ES" i="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92ECB2-FAE2-6632-9649-E3E7AF9982CF}"/>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algn="l">
              <a:lnSpc>
                <a:spcPct val="90000"/>
              </a:lnSpc>
            </a:pPr>
            <a:r>
              <a:rPr lang="en-US" sz="3100" dirty="0" err="1">
                <a:solidFill>
                  <a:srgbClr val="FFFFFF"/>
                </a:solidFill>
              </a:rPr>
              <a:t>liró</a:t>
            </a:r>
            <a:endParaRPr lang="en-US" sz="3100" dirty="0">
              <a:solidFill>
                <a:srgbClr val="FFFFFF"/>
              </a:solidFill>
            </a:endParaRPr>
          </a:p>
        </p:txBody>
      </p:sp>
      <p:pic>
        <p:nvPicPr>
          <p:cNvPr id="5" name="Marcador de contenido 4" descr="Roedor de color gris&#10;&#10;Descripción generada automáticamente">
            <a:extLst>
              <a:ext uri="{FF2B5EF4-FFF2-40B4-BE49-F238E27FC236}">
                <a16:creationId xmlns:a16="http://schemas.microsoft.com/office/drawing/2014/main" xmlns="" id="{6607C867-8D58-01D5-52B9-0D556A85C9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508" r="20005" b="1"/>
          <a:stretch/>
        </p:blipFill>
        <p:spPr>
          <a:xfrm>
            <a:off x="732188" y="942538"/>
            <a:ext cx="5372416" cy="4808332"/>
          </a:xfrm>
          <a:prstGeom prst="rect">
            <a:avLst/>
          </a:prstGeom>
          <a:effectLst/>
        </p:spPr>
      </p:pic>
      <p:sp>
        <p:nvSpPr>
          <p:cNvPr id="3" name="Rectángulo 2">
            <a:extLst>
              <a:ext uri="{FF2B5EF4-FFF2-40B4-BE49-F238E27FC236}">
                <a16:creationId xmlns:a16="http://schemas.microsoft.com/office/drawing/2014/main" xmlns="" id="{0B30794A-55C1-6B8B-78AF-4DA0E68C51C4}"/>
              </a:ext>
            </a:extLst>
          </p:cNvPr>
          <p:cNvSpPr/>
          <p:nvPr/>
        </p:nvSpPr>
        <p:spPr>
          <a:xfrm>
            <a:off x="7020272" y="942538"/>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a-ES" sz="3600" dirty="0"/>
              <a:t>liró</a:t>
            </a:r>
          </a:p>
        </p:txBody>
      </p:sp>
    </p:spTree>
    <p:extLst>
      <p:ext uri="{BB962C8B-B14F-4D97-AF65-F5344CB8AC3E}">
        <p14:creationId xmlns:p14="http://schemas.microsoft.com/office/powerpoint/2010/main" val="972525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D4EF08-CBD5-61EC-5470-CD660E4D6FE4}"/>
              </a:ext>
            </a:extLst>
          </p:cNvPr>
          <p:cNvSpPr>
            <a:spLocks noGrp="1"/>
          </p:cNvSpPr>
          <p:nvPr>
            <p:ph type="title"/>
          </p:nvPr>
        </p:nvSpPr>
        <p:spPr>
          <a:xfrm>
            <a:off x="476250" y="640823"/>
            <a:ext cx="2563994" cy="5583148"/>
          </a:xfrm>
        </p:spPr>
        <p:txBody>
          <a:bodyPr anchor="ctr">
            <a:normAutofit/>
          </a:bodyPr>
          <a:lstStyle/>
          <a:p>
            <a:r>
              <a:rPr lang="ca-ES" sz="4700"/>
              <a:t>dormir com un liró</a:t>
            </a:r>
          </a:p>
        </p:txBody>
      </p:sp>
      <p:graphicFrame>
        <p:nvGraphicFramePr>
          <p:cNvPr id="5" name="Marcador de contenido 2">
            <a:extLst>
              <a:ext uri="{FF2B5EF4-FFF2-40B4-BE49-F238E27FC236}">
                <a16:creationId xmlns:a16="http://schemas.microsoft.com/office/drawing/2014/main" xmlns="" id="{ACD95810-8336-4C28-2D13-B9E3C92B0861}"/>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6478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 un soc</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0722" y="1609375"/>
            <a:ext cx="5410962" cy="3611817"/>
          </a:xfrm>
          <a:prstGeom prst="rect">
            <a:avLst/>
          </a:prstGeom>
        </p:spPr>
      </p:pic>
    </p:spTree>
    <p:extLst>
      <p:ext uri="{BB962C8B-B14F-4D97-AF65-F5344CB8AC3E}">
        <p14:creationId xmlns:p14="http://schemas.microsoft.com/office/powerpoint/2010/main" val="3034301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5125" y="1153572"/>
            <a:ext cx="2400300" cy="4461163"/>
          </a:xfrm>
        </p:spPr>
        <p:txBody>
          <a:bodyPr rtlCol="0">
            <a:normAutofit/>
          </a:bodyPr>
          <a:lstStyle/>
          <a:p>
            <a:pPr fontAlgn="auto">
              <a:spcAft>
                <a:spcPts val="0"/>
              </a:spcAft>
              <a:defRPr/>
            </a:pPr>
            <a:r>
              <a:rPr lang="ca-ES">
                <a:solidFill>
                  <a:srgbClr val="FFFFFF"/>
                </a:solidFill>
              </a:rPr>
              <a:t>dormir com un soc, o com una rabassa</a:t>
            </a:r>
            <a:endParaRPr lang="es-ES">
              <a:solidFill>
                <a:srgbClr val="FFFFFF"/>
              </a:solidFill>
            </a:endParaRPr>
          </a:p>
        </p:txBody>
      </p:sp>
      <p:sp>
        <p:nvSpPr>
          <p:cNvPr id="13" name="2 Marcador de contenido"/>
          <p:cNvSpPr>
            <a:spLocks noGrp="1"/>
          </p:cNvSpPr>
          <p:nvPr>
            <p:ph idx="1"/>
          </p:nvPr>
        </p:nvSpPr>
        <p:spPr>
          <a:xfrm>
            <a:off x="3335481" y="591344"/>
            <a:ext cx="5179868" cy="5585619"/>
          </a:xfrm>
        </p:spPr>
        <p:txBody>
          <a:bodyPr rtlCol="0" anchor="ctr">
            <a:normAutofit/>
          </a:bodyPr>
          <a:lstStyle/>
          <a:p>
            <a:pPr fontAlgn="auto">
              <a:lnSpc>
                <a:spcPct val="90000"/>
              </a:lnSpc>
              <a:spcAft>
                <a:spcPts val="0"/>
              </a:spcAft>
              <a:buFont typeface="Arial" pitchFamily="34" charset="0"/>
              <a:buChar char="•"/>
              <a:defRPr/>
            </a:pPr>
            <a:r>
              <a:rPr lang="ca-ES" sz="2700"/>
              <a:t>Dormir molt profundament. </a:t>
            </a:r>
          </a:p>
          <a:p>
            <a:pPr fontAlgn="auto">
              <a:lnSpc>
                <a:spcPct val="90000"/>
              </a:lnSpc>
              <a:spcAft>
                <a:spcPts val="0"/>
              </a:spcAft>
              <a:buFont typeface="Arial" pitchFamily="34" charset="0"/>
              <a:buChar char="•"/>
              <a:defRPr/>
            </a:pPr>
            <a:endParaRPr lang="ca-ES" sz="2700"/>
          </a:p>
          <a:p>
            <a:pPr fontAlgn="auto">
              <a:lnSpc>
                <a:spcPct val="90000"/>
              </a:lnSpc>
              <a:spcAft>
                <a:spcPts val="0"/>
              </a:spcAft>
              <a:buFont typeface="Arial" pitchFamily="34" charset="0"/>
              <a:buChar char="•"/>
              <a:defRPr/>
            </a:pPr>
            <a:r>
              <a:rPr lang="ca-ES" sz="2700"/>
              <a:t>soc: tros de soca gruixut, rabassa.</a:t>
            </a:r>
          </a:p>
          <a:p>
            <a:pPr fontAlgn="auto">
              <a:lnSpc>
                <a:spcPct val="90000"/>
              </a:lnSpc>
              <a:spcAft>
                <a:spcPts val="0"/>
              </a:spcAft>
              <a:buFont typeface="Arial" pitchFamily="34" charset="0"/>
              <a:buNone/>
              <a:defRPr/>
            </a:pPr>
            <a:endParaRPr lang="ca-ES" sz="2700"/>
          </a:p>
          <a:p>
            <a:pPr fontAlgn="auto">
              <a:lnSpc>
                <a:spcPct val="90000"/>
              </a:lnSpc>
              <a:spcAft>
                <a:spcPts val="0"/>
              </a:spcAft>
              <a:buFont typeface="Arial" pitchFamily="34" charset="0"/>
              <a:buChar char="•"/>
              <a:defRPr/>
            </a:pPr>
            <a:r>
              <a:rPr lang="ca-ES" sz="2700"/>
              <a:t>rabassa:  part inferior, generalment més gruixuda i que creix sota terra, de la soca d'un arbre o arbust .</a:t>
            </a:r>
          </a:p>
          <a:p>
            <a:pPr fontAlgn="auto">
              <a:lnSpc>
                <a:spcPct val="90000"/>
              </a:lnSpc>
              <a:spcAft>
                <a:spcPts val="0"/>
              </a:spcAft>
              <a:buFont typeface="Arial" pitchFamily="34" charset="0"/>
              <a:buChar char="•"/>
              <a:defRPr/>
            </a:pPr>
            <a:endParaRPr lang="ca-ES" sz="2700"/>
          </a:p>
          <a:p>
            <a:pPr fontAlgn="auto">
              <a:lnSpc>
                <a:spcPct val="90000"/>
              </a:lnSpc>
              <a:spcAft>
                <a:spcPts val="0"/>
              </a:spcAft>
              <a:buFont typeface="Arial" pitchFamily="34" charset="0"/>
              <a:buChar char="•"/>
              <a:defRPr/>
            </a:pPr>
            <a:r>
              <a:rPr lang="ca-ES" sz="2700"/>
              <a:t>També: ‘sord com una rabassa’ . </a:t>
            </a:r>
            <a:endParaRPr lang="ca-ES" sz="2700" cap="small"/>
          </a:p>
          <a:p>
            <a:pPr marL="0" indent="0" fontAlgn="auto">
              <a:lnSpc>
                <a:spcPct val="90000"/>
              </a:lnSpc>
              <a:spcAft>
                <a:spcPts val="0"/>
              </a:spcAft>
              <a:buNone/>
              <a:defRPr/>
            </a:pPr>
            <a:r>
              <a:rPr lang="ca-ES" sz="2700" cap="small"/>
              <a:t/>
            </a:r>
            <a:br>
              <a:rPr lang="ca-ES" sz="2700" cap="small"/>
            </a:br>
            <a:endParaRPr lang="ca-ES" sz="27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p:spPr>
        <p:txBody>
          <a:bodyPr>
            <a:normAutofit/>
          </a:bodyPr>
          <a:lstStyle/>
          <a:p>
            <a:r>
              <a:rPr lang="ca-ES" dirty="0"/>
              <a:t>rabassa</a:t>
            </a:r>
            <a:endParaRPr lang="es-ES" dirty="0"/>
          </a:p>
        </p:txBody>
      </p:sp>
      <p:sp>
        <p:nvSpPr>
          <p:cNvPr id="3" name="Marcador de contenido 2"/>
          <p:cNvSpPr>
            <a:spLocks noGrp="1"/>
          </p:cNvSpPr>
          <p:nvPr>
            <p:ph idx="1"/>
          </p:nvPr>
        </p:nvSpPr>
        <p:spPr>
          <a:xfrm>
            <a:off x="628650" y="1825625"/>
            <a:ext cx="7886700" cy="4351338"/>
          </a:xfrm>
        </p:spPr>
        <p:txBody>
          <a:bodyPr>
            <a:normAutofit/>
          </a:bodyPr>
          <a:lstStyle/>
          <a:p>
            <a:pPr marL="0" indent="0">
              <a:buNone/>
            </a:pPr>
            <a:endParaRPr lang="ca-ES" i="1"/>
          </a:p>
          <a:p>
            <a:r>
              <a:rPr lang="es-ES" b="1" err="1"/>
              <a:t>rabassa</a:t>
            </a:r>
            <a:r>
              <a:rPr lang="es-ES" b="1"/>
              <a:t> </a:t>
            </a:r>
            <a:r>
              <a:rPr lang="es-ES" b="1" err="1"/>
              <a:t>morta</a:t>
            </a:r>
            <a:r>
              <a:rPr lang="es-ES"/>
              <a:t> </a:t>
            </a:r>
            <a:r>
              <a:rPr lang="es-ES" cap="small" err="1"/>
              <a:t>Dret</a:t>
            </a:r>
            <a:r>
              <a:rPr lang="es-ES" cap="small"/>
              <a:t> </a:t>
            </a:r>
            <a:r>
              <a:rPr lang="es-ES" cap="small" err="1"/>
              <a:t>català</a:t>
            </a:r>
            <a:r>
              <a:rPr lang="es-ES" cap="small"/>
              <a:t> i </a:t>
            </a:r>
            <a:r>
              <a:rPr lang="es-ES" cap="small" err="1"/>
              <a:t>història</a:t>
            </a:r>
            <a:r>
              <a:rPr lang="es-ES"/>
              <a:t> Contracte de </a:t>
            </a:r>
            <a:r>
              <a:rPr lang="es-ES" err="1"/>
              <a:t>conreu</a:t>
            </a:r>
            <a:r>
              <a:rPr lang="es-ES"/>
              <a:t> </a:t>
            </a:r>
            <a:r>
              <a:rPr lang="es-ES" err="1"/>
              <a:t>emfitèutic</a:t>
            </a:r>
            <a:r>
              <a:rPr lang="es-ES"/>
              <a:t> </a:t>
            </a:r>
            <a:r>
              <a:rPr lang="es-ES" err="1"/>
              <a:t>establert</a:t>
            </a:r>
            <a:r>
              <a:rPr lang="es-ES"/>
              <a:t> </a:t>
            </a:r>
            <a:r>
              <a:rPr lang="es-ES" err="1"/>
              <a:t>com</a:t>
            </a:r>
            <a:r>
              <a:rPr lang="es-ES"/>
              <a:t> a </a:t>
            </a:r>
            <a:r>
              <a:rPr lang="es-ES" err="1"/>
              <a:t>arrendament</a:t>
            </a:r>
            <a:r>
              <a:rPr lang="es-ES"/>
              <a:t> </a:t>
            </a:r>
            <a:r>
              <a:rPr lang="es-ES" err="1"/>
              <a:t>d’un</a:t>
            </a:r>
            <a:r>
              <a:rPr lang="es-ES"/>
              <a:t> </a:t>
            </a:r>
            <a:r>
              <a:rPr lang="es-ES" err="1"/>
              <a:t>tros</a:t>
            </a:r>
            <a:r>
              <a:rPr lang="es-ES"/>
              <a:t> de </a:t>
            </a:r>
            <a:r>
              <a:rPr lang="es-ES" err="1"/>
              <a:t>terra</a:t>
            </a:r>
            <a:r>
              <a:rPr lang="es-ES"/>
              <a:t> per a conrear-hi </a:t>
            </a:r>
            <a:r>
              <a:rPr lang="es-ES" err="1"/>
              <a:t>vinya</a:t>
            </a:r>
            <a:r>
              <a:rPr lang="es-ES"/>
              <a:t>.</a:t>
            </a:r>
            <a:endParaRPr lang="es-ES" i="1"/>
          </a:p>
          <a:p>
            <a:endParaRPr lang="es-ES" dirty="0"/>
          </a:p>
        </p:txBody>
      </p:sp>
    </p:spTree>
    <p:extLst>
      <p:ext uri="{BB962C8B-B14F-4D97-AF65-F5344CB8AC3E}">
        <p14:creationId xmlns:p14="http://schemas.microsoft.com/office/powerpoint/2010/main" val="32850114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060" y="325369"/>
            <a:ext cx="3276451" cy="1956841"/>
          </a:xfrm>
        </p:spPr>
        <p:txBody>
          <a:bodyPr anchor="b">
            <a:normAutofit/>
          </a:bodyPr>
          <a:lstStyle/>
          <a:p>
            <a:r>
              <a:rPr lang="ca-ES" sz="4700"/>
              <a:t>vesc</a:t>
            </a:r>
            <a:endParaRPr lang="es-ES" sz="4700"/>
          </a:p>
        </p:txBody>
      </p:sp>
      <p:sp>
        <p:nvSpPr>
          <p:cNvPr id="3" name="Marcador de contenido 2"/>
          <p:cNvSpPr>
            <a:spLocks noGrp="1"/>
          </p:cNvSpPr>
          <p:nvPr>
            <p:ph idx="1"/>
          </p:nvPr>
        </p:nvSpPr>
        <p:spPr>
          <a:xfrm>
            <a:off x="480060" y="2872899"/>
            <a:ext cx="3182691" cy="3320668"/>
          </a:xfrm>
        </p:spPr>
        <p:txBody>
          <a:bodyPr>
            <a:normAutofit/>
          </a:bodyPr>
          <a:lstStyle/>
          <a:p>
            <a:r>
              <a:rPr lang="es-ES" sz="1900"/>
              <a:t>Subarbust dioic hemiparàsit de la família de les lorantàcies (</a:t>
            </a:r>
            <a:r>
              <a:rPr lang="es-ES" sz="1900" i="1"/>
              <a:t>Viscum album</a:t>
            </a:r>
            <a:r>
              <a:rPr lang="es-ES" sz="1900"/>
              <a:t>).</a:t>
            </a:r>
          </a:p>
          <a:p>
            <a:endParaRPr lang="ca-ES" sz="1900"/>
          </a:p>
          <a:p>
            <a:endParaRPr lang="ca-ES" sz="1900"/>
          </a:p>
          <a:p>
            <a:endParaRPr lang="ca-ES" sz="1900"/>
          </a:p>
          <a:p>
            <a:endParaRPr lang="ca-ES" sz="1900"/>
          </a:p>
          <a:p>
            <a:pPr marL="0" indent="0">
              <a:buNone/>
            </a:pPr>
            <a:endParaRPr lang="es-ES" sz="190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l="26511" r="23650"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6336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630936" y="548640"/>
            <a:ext cx="2700645" cy="5431536"/>
          </a:xfrm>
        </p:spPr>
        <p:txBody>
          <a:bodyPr>
            <a:normAutofit/>
          </a:bodyPr>
          <a:lstStyle/>
          <a:p>
            <a:r>
              <a:rPr lang="ca-ES" sz="4700"/>
              <a:t>agafallós com el vesc</a:t>
            </a:r>
            <a:endParaRPr lang="es-ES" sz="4700"/>
          </a:p>
        </p:txBody>
      </p:sp>
      <p:sp>
        <p:nvSpPr>
          <p:cNvPr id="3" name="2 Marcador de contenido"/>
          <p:cNvSpPr>
            <a:spLocks noGrp="1"/>
          </p:cNvSpPr>
          <p:nvPr>
            <p:ph idx="1"/>
          </p:nvPr>
        </p:nvSpPr>
        <p:spPr>
          <a:xfrm>
            <a:off x="3844813" y="552091"/>
            <a:ext cx="4668251" cy="5431536"/>
          </a:xfrm>
        </p:spPr>
        <p:txBody>
          <a:bodyPr rtlCol="0" anchor="ctr">
            <a:normAutofit/>
          </a:bodyPr>
          <a:lstStyle/>
          <a:p>
            <a:pPr fontAlgn="auto">
              <a:spcAft>
                <a:spcPts val="0"/>
              </a:spcAft>
              <a:buFont typeface="Arial" pitchFamily="34" charset="0"/>
              <a:buChar char="•"/>
              <a:defRPr/>
            </a:pPr>
            <a:r>
              <a:rPr lang="ca-ES" sz="1900"/>
              <a:t>Vesc o visc: matèria apegalosa que s'extreu de la planta </a:t>
            </a:r>
            <a:r>
              <a:rPr lang="ca-ES" sz="1900" i="1"/>
              <a:t>Viscum album </a:t>
            </a:r>
            <a:r>
              <a:rPr lang="ca-ES" sz="1900"/>
              <a:t>i que s'usa per a untar vímens, joncs, etc., i caçar-hi els ocells que s'hi enganxen; per ext., qualsevol altra substància glutinosa que serveix per al mateix fi. </a:t>
            </a:r>
            <a:r>
              <a:rPr lang="ca-ES" sz="1900" i="1"/>
              <a:t> </a:t>
            </a:r>
          </a:p>
          <a:p>
            <a:pPr fontAlgn="auto">
              <a:spcAft>
                <a:spcPts val="0"/>
              </a:spcAft>
              <a:buFont typeface="Arial" pitchFamily="34" charset="0"/>
              <a:buChar char="•"/>
              <a:defRPr/>
            </a:pPr>
            <a:endParaRPr lang="ca-ES" sz="1900" i="1"/>
          </a:p>
          <a:p>
            <a:pPr fontAlgn="auto">
              <a:spcAft>
                <a:spcPts val="0"/>
              </a:spcAft>
              <a:buFont typeface="Arial" pitchFamily="34" charset="0"/>
              <a:buChar char="•"/>
              <a:defRPr/>
            </a:pPr>
            <a:r>
              <a:rPr lang="ca-ES" sz="1900" cap="small"/>
              <a:t>Etim.: </a:t>
            </a:r>
            <a:r>
              <a:rPr lang="ca-ES" sz="1900"/>
              <a:t>del llatí </a:t>
            </a:r>
            <a:r>
              <a:rPr lang="ca-ES" sz="1900" b="1"/>
              <a:t>viscum, </a:t>
            </a:r>
            <a:r>
              <a:rPr lang="ca-ES" sz="1900"/>
              <a:t>mat. sign.</a:t>
            </a:r>
          </a:p>
          <a:p>
            <a:pPr fontAlgn="auto">
              <a:spcAft>
                <a:spcPts val="0"/>
              </a:spcAft>
              <a:buFont typeface="Arial" pitchFamily="34" charset="0"/>
              <a:buChar char="•"/>
              <a:defRPr/>
            </a:pPr>
            <a:r>
              <a:rPr lang="ca-ES" sz="1900"/>
              <a:t>«Per Sant Francesc agafa els tords amb vesc.»</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pa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0722" y="1893451"/>
            <a:ext cx="5410962" cy="3043666"/>
          </a:xfrm>
          <a:prstGeom prst="rect">
            <a:avLst/>
          </a:prstGeom>
        </p:spPr>
      </p:pic>
    </p:spTree>
    <p:extLst>
      <p:ext uri="{BB962C8B-B14F-4D97-AF65-F5344CB8AC3E}">
        <p14:creationId xmlns:p14="http://schemas.microsoft.com/office/powerpoint/2010/main" val="200826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ca-ES" dirty="0"/>
              <a:t>LOCUCIONS</a:t>
            </a:r>
            <a:endParaRPr lang="es-ES" dirty="0"/>
          </a:p>
        </p:txBody>
      </p:sp>
      <p:sp>
        <p:nvSpPr>
          <p:cNvPr id="3" name="2 Marcador de contenido"/>
          <p:cNvSpPr>
            <a:spLocks noGrp="1"/>
          </p:cNvSpPr>
          <p:nvPr>
            <p:ph idx="1"/>
          </p:nvPr>
        </p:nvSpPr>
        <p:spPr/>
        <p:txBody>
          <a:bodyPr/>
          <a:lstStyle/>
          <a:p>
            <a:r>
              <a:rPr lang="ca-ES" dirty="0"/>
              <a:t>LOCUCIÓ: Grup de mots que té el valor sintàctic o semàntic d’un sol mot. </a:t>
            </a:r>
          </a:p>
          <a:p>
            <a:endParaRPr lang="ca-ES" dirty="0"/>
          </a:p>
          <a:p>
            <a:r>
              <a:rPr lang="ca-ES" dirty="0"/>
              <a:t>Hi ha locucions nominals, verbals, adjectivals, adverbials, prepositives, conjuntives i interjectives.  </a:t>
            </a:r>
            <a:endParaRPr lang="es-ES" dirty="0"/>
          </a:p>
        </p:txBody>
      </p:sp>
    </p:spTree>
    <p:extLst>
      <p:ext uri="{BB962C8B-B14F-4D97-AF65-F5344CB8AC3E}">
        <p14:creationId xmlns:p14="http://schemas.microsoft.com/office/powerpoint/2010/main" val="2442933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76250" y="640823"/>
            <a:ext cx="2563994" cy="5583148"/>
          </a:xfrm>
        </p:spPr>
        <p:txBody>
          <a:bodyPr anchor="ctr">
            <a:normAutofit/>
          </a:bodyPr>
          <a:lstStyle/>
          <a:p>
            <a:r>
              <a:rPr lang="ca-ES" sz="4700"/>
              <a:t>ser més alegre que un dia sense pa</a:t>
            </a:r>
            <a:endParaRPr lang="es-ES" sz="4700"/>
          </a:p>
        </p:txBody>
      </p:sp>
      <p:graphicFrame>
        <p:nvGraphicFramePr>
          <p:cNvPr id="6149" name="2 Marcador de contenido">
            <a:extLst>
              <a:ext uri="{FF2B5EF4-FFF2-40B4-BE49-F238E27FC236}">
                <a16:creationId xmlns:a16="http://schemas.microsoft.com/office/drawing/2014/main" xmlns="" id="{FEE5397D-E195-582E-4021-CC4D83C6500A}"/>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cornamusa, xeremies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121" y="1562332"/>
            <a:ext cx="4289358" cy="4752528"/>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418316"/>
            <a:ext cx="3433199" cy="5040560"/>
          </a:xfrm>
          <a:prstGeom prst="rect">
            <a:avLst/>
          </a:prstGeom>
        </p:spPr>
      </p:pic>
    </p:spTree>
    <p:extLst>
      <p:ext uri="{BB962C8B-B14F-4D97-AF65-F5344CB8AC3E}">
        <p14:creationId xmlns:p14="http://schemas.microsoft.com/office/powerpoint/2010/main" val="29248312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3202" y="640080"/>
            <a:ext cx="3614166" cy="1481328"/>
          </a:xfrm>
        </p:spPr>
        <p:txBody>
          <a:bodyPr vert="horz" lIns="91440" tIns="45720" rIns="91440" bIns="45720" rtlCol="0" anchor="b">
            <a:normAutofit/>
          </a:bodyPr>
          <a:lstStyle/>
          <a:p>
            <a:pPr algn="l">
              <a:lnSpc>
                <a:spcPct val="90000"/>
              </a:lnSpc>
            </a:pPr>
            <a:r>
              <a:rPr lang="en-US" sz="4700" kern="1200">
                <a:solidFill>
                  <a:schemeClr val="tx1"/>
                </a:solidFill>
                <a:latin typeface="+mj-lt"/>
                <a:ea typeface="+mj-ea"/>
                <a:cs typeface="+mj-cs"/>
              </a:rPr>
              <a:t>gínjol</a:t>
            </a:r>
          </a:p>
        </p:txBody>
      </p:sp>
      <p:sp>
        <p:nvSpPr>
          <p:cNvPr id="3" name="CuadroTexto 2"/>
          <p:cNvSpPr txBox="1"/>
          <p:nvPr/>
        </p:nvSpPr>
        <p:spPr>
          <a:xfrm>
            <a:off x="473202" y="2660904"/>
            <a:ext cx="3614166"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a:latin typeface="+mn-lt"/>
              </a:rPr>
              <a:t>Fruit del ginjoler, de la </a:t>
            </a:r>
          </a:p>
          <a:p>
            <a:pPr indent="-228600">
              <a:lnSpc>
                <a:spcPct val="90000"/>
              </a:lnSpc>
              <a:spcAft>
                <a:spcPts val="600"/>
              </a:spcAft>
              <a:buFont typeface="Arial" panose="020B0604020202020204" pitchFamily="34" charset="0"/>
              <a:buChar char="•"/>
            </a:pPr>
            <a:r>
              <a:rPr lang="en-US" sz="1900">
                <a:latin typeface="+mn-lt"/>
              </a:rPr>
              <a:t>grandària d’una oliva, rogenc.</a:t>
            </a:r>
          </a:p>
          <a:p>
            <a:pPr indent="-228600">
              <a:lnSpc>
                <a:spcPct val="90000"/>
              </a:lnSpc>
              <a:spcAft>
                <a:spcPts val="600"/>
              </a:spcAft>
              <a:buFont typeface="Arial" panose="020B0604020202020204" pitchFamily="34" charset="0"/>
              <a:buChar char="•"/>
            </a:pPr>
            <a:r>
              <a:rPr lang="en-US" sz="1900">
                <a:latin typeface="+mn-lt"/>
              </a:rPr>
              <a:t>Comestible.</a:t>
            </a:r>
          </a:p>
        </p:txBody>
      </p:sp>
      <p:pic>
        <p:nvPicPr>
          <p:cNvPr id="4" name="Picture 2" descr="http://t0.gstatic.com/images?q=tbn:ANd9GcQpAnEDJIhg8jfw9o779oonj5njnwUehOXg7wiKvTPdeZa9CEpaaA"/>
          <p:cNvPicPr>
            <a:picLocks noGrp="1" noChangeAspect="1" noChangeArrowheads="1"/>
          </p:cNvPicPr>
          <p:nvPr>
            <p:ph idx="1"/>
          </p:nvPr>
        </p:nvPicPr>
        <p:blipFill>
          <a:blip r:embed="rId2" cstate="print"/>
          <a:stretch>
            <a:fillRect/>
          </a:stretch>
        </p:blipFill>
        <p:spPr bwMode="auto">
          <a:xfrm>
            <a:off x="4574286" y="1887737"/>
            <a:ext cx="4094226" cy="3082525"/>
          </a:xfrm>
          <a:prstGeom prst="rect">
            <a:avLst/>
          </a:prstGeom>
          <a:noFill/>
        </p:spPr>
      </p:pic>
    </p:spTree>
    <p:extLst>
      <p:ext uri="{BB962C8B-B14F-4D97-AF65-F5344CB8AC3E}">
        <p14:creationId xmlns:p14="http://schemas.microsoft.com/office/powerpoint/2010/main" val="420603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9858" y="1683756"/>
            <a:ext cx="2336449" cy="2396359"/>
          </a:xfrm>
        </p:spPr>
        <p:txBody>
          <a:bodyPr rtlCol="0" anchor="b">
            <a:normAutofit/>
          </a:bodyPr>
          <a:lstStyle/>
          <a:p>
            <a:pPr algn="r" fontAlgn="auto">
              <a:spcAft>
                <a:spcPts val="0"/>
              </a:spcAft>
              <a:defRPr/>
            </a:pPr>
            <a:r>
              <a:rPr lang="ca-ES" sz="3500">
                <a:solidFill>
                  <a:srgbClr val="FFFFFF"/>
                </a:solidFill>
              </a:rPr>
              <a:t>més alegre (o content) que un gínjol</a:t>
            </a:r>
            <a:endParaRPr lang="es-ES" sz="3500">
              <a:solidFill>
                <a:srgbClr val="FFFFFF"/>
              </a:solidFill>
            </a:endParaRPr>
          </a:p>
        </p:txBody>
      </p:sp>
      <p:graphicFrame>
        <p:nvGraphicFramePr>
          <p:cNvPr id="5" name="2 Marcador de contenido">
            <a:extLst>
              <a:ext uri="{FF2B5EF4-FFF2-40B4-BE49-F238E27FC236}">
                <a16:creationId xmlns:a16="http://schemas.microsoft.com/office/drawing/2014/main" xmlns="" id="{9CEF57C1-74ED-B89C-8F4B-61C923E7496E}"/>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0722" y="329184"/>
            <a:ext cx="5170932" cy="1783080"/>
          </a:xfrm>
        </p:spPr>
        <p:txBody>
          <a:bodyPr anchor="b">
            <a:normAutofit/>
          </a:bodyPr>
          <a:lstStyle/>
          <a:p>
            <a:r>
              <a:rPr lang="ca-ES" sz="4700"/>
              <a:t>gànguil</a:t>
            </a:r>
            <a:endParaRPr lang="es-ES" sz="470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l="21252" r="6795" b="-1"/>
          <a:stretch/>
        </p:blipFill>
        <p:spPr>
          <a:xfrm>
            <a:off x="20" y="10"/>
            <a:ext cx="3030982"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rcRect l="9609" r="2437"/>
          <a:stretch/>
        </p:blipFill>
        <p:spPr>
          <a:xfrm>
            <a:off x="20" y="4267200"/>
            <a:ext cx="303829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Marcador de contenido 2"/>
          <p:cNvSpPr>
            <a:spLocks noGrp="1"/>
          </p:cNvSpPr>
          <p:nvPr>
            <p:ph idx="1"/>
          </p:nvPr>
        </p:nvSpPr>
        <p:spPr>
          <a:xfrm>
            <a:off x="3490722" y="2706624"/>
            <a:ext cx="5170932" cy="3483864"/>
          </a:xfrm>
        </p:spPr>
        <p:txBody>
          <a:bodyPr>
            <a:normAutofit/>
          </a:bodyPr>
          <a:lstStyle/>
          <a:p>
            <a:r>
              <a:rPr lang="es-ES" sz="1900"/>
              <a:t>Art de ròssec consistent en una bossa de xarxa llargaruda, sostinguda per un cèrcol de ferro, emprat per a agafar gambes i peix petit.</a:t>
            </a:r>
          </a:p>
        </p:txBody>
      </p:sp>
    </p:spTree>
    <p:extLst>
      <p:ext uri="{BB962C8B-B14F-4D97-AF65-F5344CB8AC3E}">
        <p14:creationId xmlns:p14="http://schemas.microsoft.com/office/powerpoint/2010/main" val="2030359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15AF56-E280-6391-0B42-D597E4DC9B8E}"/>
              </a:ext>
            </a:extLst>
          </p:cNvPr>
          <p:cNvSpPr>
            <a:spLocks noGrp="1"/>
          </p:cNvSpPr>
          <p:nvPr>
            <p:ph type="title"/>
          </p:nvPr>
        </p:nvSpPr>
        <p:spPr>
          <a:xfrm>
            <a:off x="439858" y="1683756"/>
            <a:ext cx="2336449" cy="2396359"/>
          </a:xfrm>
        </p:spPr>
        <p:txBody>
          <a:bodyPr anchor="b">
            <a:normAutofit/>
          </a:bodyPr>
          <a:lstStyle/>
          <a:p>
            <a:pPr algn="r"/>
            <a:r>
              <a:rPr lang="ca-ES" sz="3500">
                <a:solidFill>
                  <a:srgbClr val="FFFFFF"/>
                </a:solidFill>
              </a:rPr>
              <a:t>prim</a:t>
            </a:r>
          </a:p>
        </p:txBody>
      </p:sp>
      <p:graphicFrame>
        <p:nvGraphicFramePr>
          <p:cNvPr id="5" name="Marcador de contenido 2">
            <a:extLst>
              <a:ext uri="{FF2B5EF4-FFF2-40B4-BE49-F238E27FC236}">
                <a16:creationId xmlns:a16="http://schemas.microsoft.com/office/drawing/2014/main" xmlns="" id="{8126F983-512B-E19D-5163-9B46BED32A45}"/>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2527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060" y="325369"/>
            <a:ext cx="3276451" cy="1956841"/>
          </a:xfrm>
        </p:spPr>
        <p:txBody>
          <a:bodyPr anchor="b">
            <a:normAutofit/>
          </a:bodyPr>
          <a:lstStyle/>
          <a:p>
            <a:r>
              <a:rPr lang="ca-ES" sz="4700"/>
              <a:t>fel</a:t>
            </a:r>
            <a:endParaRPr lang="es-ES" sz="4700"/>
          </a:p>
        </p:txBody>
      </p:sp>
      <p:sp>
        <p:nvSpPr>
          <p:cNvPr id="3" name="Marcador de contenido 2"/>
          <p:cNvSpPr>
            <a:spLocks noGrp="1"/>
          </p:cNvSpPr>
          <p:nvPr>
            <p:ph idx="1"/>
          </p:nvPr>
        </p:nvSpPr>
        <p:spPr>
          <a:xfrm>
            <a:off x="480060" y="2872899"/>
            <a:ext cx="3182691" cy="3320668"/>
          </a:xfrm>
        </p:spPr>
        <p:txBody>
          <a:bodyPr>
            <a:normAutofit/>
          </a:bodyPr>
          <a:lstStyle/>
          <a:p>
            <a:r>
              <a:rPr lang="fr-FR" sz="1900"/>
              <a:t>La </a:t>
            </a:r>
            <a:r>
              <a:rPr lang="fr-FR" sz="1900" b="1"/>
              <a:t>bilis</a:t>
            </a:r>
            <a:r>
              <a:rPr lang="fr-FR" sz="1900"/>
              <a:t>, popularment el </a:t>
            </a:r>
            <a:r>
              <a:rPr lang="fr-FR" sz="1900" b="1"/>
              <a:t>fel</a:t>
            </a:r>
            <a:r>
              <a:rPr lang="fr-FR" sz="1900"/>
              <a:t>, és un líquid clar, groguenc i amargant producte de la secreció externa de les cèl·lules hepàtiques de molts vertebrats.</a:t>
            </a:r>
          </a:p>
          <a:p>
            <a:endParaRPr lang="fr-FR" sz="1900"/>
          </a:p>
          <a:p>
            <a:endParaRPr lang="es-ES" sz="1900"/>
          </a:p>
        </p:txBody>
      </p:sp>
      <p:pic>
        <p:nvPicPr>
          <p:cNvPr id="5" name="Imagen 4" descr="Imagen que contiene vistiendo, agua&#10;&#10;Descripción generada automáticamente">
            <a:extLst>
              <a:ext uri="{FF2B5EF4-FFF2-40B4-BE49-F238E27FC236}">
                <a16:creationId xmlns:a16="http://schemas.microsoft.com/office/drawing/2014/main" xmlns="" id="{BB30EA06-281A-B2A4-C0E1-19AE19091EC4}"/>
              </a:ext>
            </a:extLst>
          </p:cNvPr>
          <p:cNvPicPr>
            <a:picLocks noChangeAspect="1"/>
          </p:cNvPicPr>
          <p:nvPr/>
        </p:nvPicPr>
        <p:blipFill>
          <a:blip r:embed="rId2">
            <a:extLst>
              <a:ext uri="{28A0092B-C50C-407E-A947-70E740481C1C}">
                <a14:useLocalDpi xmlns:a14="http://schemas.microsoft.com/office/drawing/2010/main" val="0"/>
              </a:ext>
            </a:extLst>
          </a:blip>
          <a:srcRect l="30102" r="2758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47149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76250" y="640823"/>
            <a:ext cx="2563994" cy="5583148"/>
          </a:xfrm>
        </p:spPr>
        <p:txBody>
          <a:bodyPr anchor="ctr">
            <a:normAutofit/>
          </a:bodyPr>
          <a:lstStyle/>
          <a:p>
            <a:r>
              <a:rPr lang="ca-ES" sz="4700"/>
              <a:t>amarg com el fel</a:t>
            </a:r>
            <a:endParaRPr lang="es-ES" sz="4700"/>
          </a:p>
        </p:txBody>
      </p:sp>
      <p:graphicFrame>
        <p:nvGraphicFramePr>
          <p:cNvPr id="17413" name="2 Marcador de contenido">
            <a:extLst>
              <a:ext uri="{FF2B5EF4-FFF2-40B4-BE49-F238E27FC236}">
                <a16:creationId xmlns:a16="http://schemas.microsoft.com/office/drawing/2014/main" xmlns="" id="{DC75A958-40CB-4B18-9260-A0761FAC661A}"/>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Bibliografia essencial</a:t>
            </a:r>
            <a:endParaRPr lang="es-ES" dirty="0"/>
          </a:p>
        </p:txBody>
      </p:sp>
      <p:sp>
        <p:nvSpPr>
          <p:cNvPr id="3" name="Marcador de contenido 2"/>
          <p:cNvSpPr>
            <a:spLocks noGrp="1"/>
          </p:cNvSpPr>
          <p:nvPr>
            <p:ph idx="1"/>
          </p:nvPr>
        </p:nvSpPr>
        <p:spPr/>
        <p:txBody>
          <a:bodyPr/>
          <a:lstStyle/>
          <a:p>
            <a:r>
              <a:rPr lang="es-ES" dirty="0" err="1"/>
              <a:t>Paremiologia</a:t>
            </a:r>
            <a:r>
              <a:rPr lang="es-ES" dirty="0"/>
              <a:t> catalana comparada digital (en </a:t>
            </a:r>
            <a:r>
              <a:rPr lang="es-ES" dirty="0" err="1"/>
              <a:t>línia</a:t>
            </a:r>
            <a:r>
              <a:rPr lang="es-ES" dirty="0"/>
              <a:t>)</a:t>
            </a:r>
          </a:p>
          <a:p>
            <a:endParaRPr lang="es-ES" dirty="0"/>
          </a:p>
          <a:p>
            <a:r>
              <a:rPr lang="es-ES" i="1" dirty="0" err="1"/>
              <a:t>Diccionari</a:t>
            </a:r>
            <a:r>
              <a:rPr lang="es-ES" i="1" dirty="0"/>
              <a:t> de </a:t>
            </a:r>
            <a:r>
              <a:rPr lang="es-ES" i="1" dirty="0" err="1"/>
              <a:t>sinònims</a:t>
            </a:r>
            <a:r>
              <a:rPr lang="es-ES" i="1" dirty="0"/>
              <a:t> de frases </a:t>
            </a:r>
            <a:r>
              <a:rPr lang="es-ES" i="1" dirty="0" err="1"/>
              <a:t>fetes</a:t>
            </a:r>
            <a:r>
              <a:rPr lang="es-ES" i="1" dirty="0"/>
              <a:t> </a:t>
            </a:r>
            <a:r>
              <a:rPr lang="es-ES" dirty="0"/>
              <a:t>(en </a:t>
            </a:r>
            <a:r>
              <a:rPr lang="es-ES" dirty="0" err="1"/>
              <a:t>línia</a:t>
            </a:r>
            <a:r>
              <a:rPr lang="es-ES" dirty="0"/>
              <a:t>)</a:t>
            </a:r>
          </a:p>
        </p:txBody>
      </p:sp>
    </p:spTree>
    <p:extLst>
      <p:ext uri="{BB962C8B-B14F-4D97-AF65-F5344CB8AC3E}">
        <p14:creationId xmlns:p14="http://schemas.microsoft.com/office/powerpoint/2010/main" val="2619324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9928605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2449</Words>
  <Application>Microsoft Office PowerPoint</Application>
  <PresentationFormat>Presentación en pantalla (4:3)</PresentationFormat>
  <Paragraphs>328</Paragraphs>
  <Slides>104</Slides>
  <Notes>0</Notes>
  <HiddenSlides>0</HiddenSlides>
  <MMClips>0</MMClips>
  <ScaleCrop>false</ScaleCrop>
  <HeadingPairs>
    <vt:vector size="4" baseType="variant">
      <vt:variant>
        <vt:lpstr>Tema</vt:lpstr>
      </vt:variant>
      <vt:variant>
        <vt:i4>1</vt:i4>
      </vt:variant>
      <vt:variant>
        <vt:lpstr>Títulos de diapositiva</vt:lpstr>
      </vt:variant>
      <vt:variant>
        <vt:i4>104</vt:i4>
      </vt:variant>
    </vt:vector>
  </HeadingPairs>
  <TitlesOfParts>
    <vt:vector size="105" baseType="lpstr">
      <vt:lpstr>Tema de Office</vt:lpstr>
      <vt:lpstr>PARAULES DE L’ANTIGA SAVIESA</vt:lpstr>
      <vt:lpstr>Presentación de PowerPoint</vt:lpstr>
      <vt:lpstr>VOCABULARI</vt:lpstr>
      <vt:lpstr>FRASEOLOGIA</vt:lpstr>
      <vt:lpstr>PAREMIOLOGIA</vt:lpstr>
      <vt:lpstr>CREACIONS IDIOMÀTIQUES / LITERÀRIES</vt:lpstr>
      <vt:lpstr>REFRANY (O DITA, ADAGI),  FRASE FETA, LOCUCIONS</vt:lpstr>
      <vt:lpstr>FRASES FETES</vt:lpstr>
      <vt:lpstr>LOCUCIONS</vt:lpstr>
      <vt:lpstr>LOCUCIONS NOMINALS, ADJECTIVALS, VERBALS</vt:lpstr>
      <vt:lpstr>Presentación de PowerPoint</vt:lpstr>
      <vt:lpstr>peu de rei</vt:lpstr>
      <vt:lpstr>sac de gemecs</vt:lpstr>
      <vt:lpstr>LOCUCIONS ADVERBIALS</vt:lpstr>
      <vt:lpstr>Mà de proverbis, litografia  de Joan Miró (1970)</vt:lpstr>
      <vt:lpstr>TIPUS DE REFRANYS</vt:lpstr>
      <vt:lpstr>MÀXIMA, SENTÈNCIA, AFORISME</vt:lpstr>
      <vt:lpstr>COMPARACIONS METAFÒRIQUES  O IMATJADES</vt:lpstr>
      <vt:lpstr>Presentación de PowerPoint</vt:lpstr>
      <vt:lpstr>Parèmies castellanes - catalanes</vt:lpstr>
      <vt:lpstr>Mucho ruido y pocas nueces  </vt:lpstr>
      <vt:lpstr>Poderoso caballero es don dinero</vt:lpstr>
      <vt:lpstr>Te conozco bacalao, aunque vengas disfrazao</vt:lpstr>
      <vt:lpstr>Origanum majorana</vt:lpstr>
      <vt:lpstr>Quien mucho abarca, poco aprieta</vt:lpstr>
      <vt:lpstr>Más vale pájaro en mano que cien volando</vt:lpstr>
      <vt:lpstr>Presentación de PowerPoint</vt:lpstr>
      <vt:lpstr>Presentación de PowerPoint</vt:lpstr>
      <vt:lpstr>No por mucho madrugar amanece más temprano </vt:lpstr>
      <vt:lpstr>A quien madruga, Dios le ayuda</vt:lpstr>
      <vt:lpstr> Quien va a Sevilla pierde su silla   </vt:lpstr>
      <vt:lpstr>Al mal tiempo, buena cara  </vt:lpstr>
      <vt:lpstr>  Por donde fueres haz lo que vieres   </vt:lpstr>
      <vt:lpstr>Perro ladrador poco mordedor </vt:lpstr>
      <vt:lpstr>Vísteme despacio que tengo prisa </vt:lpstr>
      <vt:lpstr>Mañana será otro día </vt:lpstr>
      <vt:lpstr>¡Zapatero a tus zapatos!</vt:lpstr>
      <vt:lpstr>FRASES FETES I LOCUCIONS CATALANES D’ORIGEN CLÀSSIC</vt:lpstr>
      <vt:lpstr>A cadascú el seu</vt:lpstr>
      <vt:lpstr>A cavall donat (o regalat), no li miris el dentat</vt:lpstr>
      <vt:lpstr>El peix gros es menja el petit</vt:lpstr>
      <vt:lpstr>Menip de Gàdara</vt:lpstr>
      <vt:lpstr>Al país dels cecs, el borni és rei</vt:lpstr>
      <vt:lpstr>ERASME DE ROTTERDAM</vt:lpstr>
      <vt:lpstr>Allà on hi ha foc hi ha fum</vt:lpstr>
      <vt:lpstr>Amb bona mar tothom és bon mariner</vt:lpstr>
      <vt:lpstr>SÈNECA</vt:lpstr>
      <vt:lpstr>Beure i bufar no pot ser</vt:lpstr>
      <vt:lpstr>Cadascú cull el que sembra  Com sembraràs, colliràs, si no pedrega</vt:lpstr>
      <vt:lpstr>Cantar la mateixa cançó</vt:lpstr>
      <vt:lpstr>Terenci</vt:lpstr>
      <vt:lpstr>Corda que molt tiba, prompte es trenca</vt:lpstr>
      <vt:lpstr>ISOP</vt:lpstr>
      <vt:lpstr>D’homes és errar, de bèsties perseverar</vt:lpstr>
      <vt:lpstr>De l’abundància del cor, la boca en vessa</vt:lpstr>
      <vt:lpstr>PARÈMIES CATALANES - ANGLESES</vt:lpstr>
      <vt:lpstr>Presentación de PowerPoint</vt:lpstr>
      <vt:lpstr>Plou a bots i barrals</vt:lpstr>
      <vt:lpstr>Més val tard que mai</vt:lpstr>
      <vt:lpstr>Dir les coses pel seu nom Al pa, pa, i al vi, vi</vt:lpstr>
      <vt:lpstr>Llops amb llops no es mosseguen</vt:lpstr>
      <vt:lpstr>D’hora al llit, bo i matiner hauràs salut, seny i diner</vt:lpstr>
      <vt:lpstr>Amb temps i palla  maduren les nespres  Roma i Santa Maria no es van fer en un dia</vt:lpstr>
      <vt:lpstr>Consultar (una cosa) amb el coixí Dormir-hi</vt:lpstr>
      <vt:lpstr>Com més serem més riurem</vt:lpstr>
      <vt:lpstr>La unió fa la força</vt:lpstr>
      <vt:lpstr>Mentre hi ha vida  hi ha esperança</vt:lpstr>
      <vt:lpstr>ETIMOLOGIES PAREMIOLÒGIQUES</vt:lpstr>
      <vt:lpstr>A cent anys, coteta verda</vt:lpstr>
      <vt:lpstr>A la taula de l’abat  qui no hi és no hi és comptat</vt:lpstr>
      <vt:lpstr>De Sant Miquel a Sant Miquel  fa una mateixa mar i un mateix cel</vt:lpstr>
      <vt:lpstr>Presentación de PowerPoint</vt:lpstr>
      <vt:lpstr>Treure faves d’olla</vt:lpstr>
      <vt:lpstr>Ser un orgue de gats</vt:lpstr>
      <vt:lpstr>Qui va a Liorna, no en torna</vt:lpstr>
      <vt:lpstr>Presentación de PowerPoint</vt:lpstr>
      <vt:lpstr>Tenir els quatre pèls del diable</vt:lpstr>
      <vt:lpstr>Vendre duros a quatre pessetes</vt:lpstr>
      <vt:lpstr>Donar més voltes que el vint-i-nou</vt:lpstr>
      <vt:lpstr>Bon vent i barca nova</vt:lpstr>
      <vt:lpstr>MODISMES COMPARATIUS</vt:lpstr>
      <vt:lpstr>liró</vt:lpstr>
      <vt:lpstr>dormir com un liró</vt:lpstr>
      <vt:lpstr> un soc</vt:lpstr>
      <vt:lpstr>dormir com un soc, o com una rabassa</vt:lpstr>
      <vt:lpstr>rabassa</vt:lpstr>
      <vt:lpstr>vesc</vt:lpstr>
      <vt:lpstr>agafallós com el vesc</vt:lpstr>
      <vt:lpstr>pa</vt:lpstr>
      <vt:lpstr>ser més alegre que un dia sense pa</vt:lpstr>
      <vt:lpstr>cornamusa, xeremies</vt:lpstr>
      <vt:lpstr>gínjol</vt:lpstr>
      <vt:lpstr>més alegre (o content) que un gínjol</vt:lpstr>
      <vt:lpstr>gànguil</vt:lpstr>
      <vt:lpstr>prim</vt:lpstr>
      <vt:lpstr>fel</vt:lpstr>
      <vt:lpstr>amarg com el fel</vt:lpstr>
      <vt:lpstr>Bibliografia essencial</vt:lpstr>
      <vt:lpstr>Presentación de PowerPoint</vt:lpstr>
      <vt:lpstr>Presentación de PowerPoint</vt:lpstr>
      <vt:lpstr>Presentación de PowerPoint</vt:lpstr>
      <vt:lpstr>Presentación de PowerPoint</vt:lpstr>
      <vt:lpstr>Presentación de PowerPoint</vt:lpstr>
      <vt:lpstr>Coneixement actual</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CARLES RIERA</dc:creator>
  <cp:lastModifiedBy>Usuario de Windows</cp:lastModifiedBy>
  <cp:revision>101</cp:revision>
  <dcterms:created xsi:type="dcterms:W3CDTF">2011-03-16T09:42:19Z</dcterms:created>
  <dcterms:modified xsi:type="dcterms:W3CDTF">2025-01-23T08:42:21Z</dcterms:modified>
</cp:coreProperties>
</file>